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8" r:id="rId2"/>
    <p:sldId id="262" r:id="rId3"/>
    <p:sldId id="397" r:id="rId4"/>
    <p:sldId id="335" r:id="rId5"/>
    <p:sldId id="375" r:id="rId6"/>
    <p:sldId id="401" r:id="rId7"/>
    <p:sldId id="398" r:id="rId8"/>
    <p:sldId id="402" r:id="rId9"/>
    <p:sldId id="393" r:id="rId10"/>
    <p:sldId id="403" r:id="rId11"/>
    <p:sldId id="396" r:id="rId12"/>
    <p:sldId id="394" r:id="rId13"/>
    <p:sldId id="364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n yabo" initials="yy" lastIdx="1" clrIdx="0">
    <p:extLst>
      <p:ext uri="{19B8F6BF-5375-455C-9EA6-DF929625EA0E}">
        <p15:presenceInfo xmlns:p15="http://schemas.microsoft.com/office/powerpoint/2012/main" userId="7ac842fa9c6b8c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5314" autoAdjust="0"/>
  </p:normalViewPr>
  <p:slideViewPr>
    <p:cSldViewPr snapToGrid="0">
      <p:cViewPr varScale="1">
        <p:scale>
          <a:sx n="87" d="100"/>
          <a:sy n="87" d="100"/>
        </p:scale>
        <p:origin x="6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in="-7" max="1080" units="cm"/>
          <inkml:channel name="T" type="integer" max="2.14748E9" units="dev"/>
        </inkml:traceFormat>
        <inkml:channelProperties>
          <inkml:channelProperty channel="X" name="resolution" value="70.71823" units="1/cm"/>
          <inkml:channelProperty channel="Y" name="resolution" value="35.99338" units="1/cm"/>
          <inkml:channelProperty channel="T" name="resolution" value="1" units="1/dev"/>
        </inkml:channelProperties>
      </inkml:inkSource>
      <inkml:timestamp xml:id="ts0" timeString="2021-12-05T09:26:11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25012 11130 0,'88'0'47,"89"18"-31,69-1-1,-16-17-15,-19 0 0,-52 0 16,-71 0-16,-70 0 0,70 0 62,-35 0-62,-35 0 32,17 0-32</inkml:trace>
  <inkml:trace contextRef="#ctx0" brushRef="#br0" timeOffset="812.07">24959 11359 0,'35'0'47,"36"0"-47,70-17 16,-18 17-16,19-18 0,-19 18 15,-17 0 1,-18-35-16,-35 35 15,0 0-15,0 0 0,0 0 16,17 0-16,71 0 16,-35 0-1,18 0-15,-18 0 0,-18-18 16,-71 18 15,-17-35-31</inkml:trace>
  <inkml:trace contextRef="#ctx0" brushRef="#br0" timeOffset="81993.96">22525 15452 0,'88'35'94,"177"71"-94,-195-106 16,89 17-1,-124-17 1,18 0-16,0 0 0,-35 0 16,17 0-16,36 0 0,17 0 15,-18 0-15,-34 0 31,-36-35 79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in="-7" max="1080" units="cm"/>
          <inkml:channel name="T" type="integer" max="2.14748E9" units="dev"/>
        </inkml:traceFormat>
        <inkml:channelProperties>
          <inkml:channelProperty channel="X" name="resolution" value="70.71823" units="1/cm"/>
          <inkml:channelProperty channel="Y" name="resolution" value="35.99338" units="1/cm"/>
          <inkml:channelProperty channel="T" name="resolution" value="1" units="1/dev"/>
        </inkml:channelProperties>
      </inkml:inkSource>
      <inkml:timestamp xml:id="ts0" timeString="2021-12-05T09:29:38.2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882 11465 0,'511'0'203,"-122"36"-203</inkml:trace>
  <inkml:trace contextRef="#ctx0" brushRef="#br0" timeOffset="2243.4">10389 11589 0,'371'-36'94,"-265"1"-94,229-18 15,-177 53-15,89-17 16,-229 17 0,-53 0 156,17 0-172,-35 0 15,-35 35-15,-18-17 31,-123 17-31,141-18 16,35-17-16,35 0 0</inkml:trace>
  <inkml:trace contextRef="#ctx0" brushRef="#br0" timeOffset="6969.51">5503 11395 0,'18'0'109</inkml:trace>
  <inkml:trace contextRef="#ctx0" brushRef="#br0" timeOffset="12501.98">247 12771 0,'53'0'93,"53"0"1,-89 0-94,124 0 78,-88 0 78,71 0-156,123 0 0,35 35 16,18-18 0,-18 19-16,-123-36 0,-106 0 31,35 17 47,-70 19-78,17-36 16</inkml:trace>
  <inkml:trace contextRef="#ctx0" brushRef="#br0" timeOffset="19724.47">24165 11077 0,'0'36'0,"36"-36"16,-19 0-16,36 0 15,-18 0 16,36 0-31,17 0 0,-35 0 16,18-18-16,-18 18 31,35 0-31,-35 0 0,17 0 0,18 0 16,-70 0-16,17 0 16,18-18 280,159 18-249,-142 0-31,-34 0 0,-19 0 30,72 0 236,-72 0-282,71 0 15,-35 36 1,-35-36-16</inkml:trace>
  <inkml:trace contextRef="#ctx0" brushRef="#br0" timeOffset="27420.14">794 15699 0,'35'17'47,"-17"-17"-47,35 0 15,-18 0 1,124 0 31,-89 0-31,36 0-16,35 0 0,-17-17 15,-71 17-15,-18 0 0</inkml:trace>
  <inkml:trace contextRef="#ctx0" brushRef="#br0" timeOffset="46777.31">441 17216 0,'247'0'125,"-212"0"-110,71 0 48,-35 0 15,-36 0-78</inkml:trace>
  <inkml:trace contextRef="#ctx0" brushRef="#br0" timeOffset="61012.32">32050 7638 0,'-53'0'16,"18"0"-16,17 0 16,-17 0-1,17 0-15,-35 0 16,-53 0-16,-52 0 15,17 0 1,17 0-16,18 0 0,53 35 16,0-17-16,0 17 15,18 18 1,35-36-16,-17 36 16,17-17-16,-36 17 0,19-53 15,-19 17-15,19 36 16,-19-18-16,19-17 15,-18 17-15,17 36 16,-17-18-16,35 53 0,0-1 16,0 37-1,0-37-15,0-34 0,0 17 16,17-17-16,-17-36 16,53 18-1,-35 0-15,35 17 16,105 89-16,-105-71 15,36-35-15,-37 0 16,-34-35-16,35-18 16,0 35-16,0-35 0,106-18 15,-54 1 1,37-36 0,-37 18-16,-52 17 0,-35 18 15,405-141 32,-282 88-31,-35 0-1,-53 0-15,-35 35 0,17-35 16,-35 18-16,18 18 0,-18-19 16,0 19-1,35-19 1,-35 19-16,0-19 15,18-16-15,17-19 0,-17-17 16,17 35 0,-35 0-16,0 0 0,17 0 15,-17 35-15,0-17 16,0 18 0,0-19-16,36 19 15,-36-19-15,0 19 0,0-19 16,0 19-16,-18-89 62,18 53-62,-123-53 63,-36 0-63,53 18 15,18 35-15</inkml:trace>
  <inkml:trace contextRef="#ctx0" brushRef="#br0" timeOffset="91972.44">10354 11430 0,'53'0'94,"-18"0"-94,36 0 15,-18 0 1,-18 0-16,18 0 0,-35 0 16,34 0-16,-16 0 15</inkml:trace>
  <inkml:trace contextRef="#ctx0" brushRef="#br0" timeOffset="193906.45">20144 12224 0,'247'-36'63,"-195"36"-63,54 0 0,0-35 0,0 35 16,17-17-1,19 17-15,16-36 16,72 36 78,-142 0-94,-35 0 15</inkml:trace>
  <inkml:trace contextRef="#ctx0" brushRef="#br0" timeOffset="195878.37">24659 12171 0,'177'53'93,"-54"-53"-93,177 17 16,-141-17 0,-54 0-1,-34 0-15</inkml:trace>
  <inkml:trace contextRef="#ctx0" brushRef="#br0" timeOffset="208300.43">32297 10283 0,'-247'0'78,"194"0"-78,18 0 31,17 0-15,-35 36-16,18-19 15,-18 19-15,0-19 16,35 19 0,-17-36-16,423 264 218,-388-246-218,106-18 94,-88 0-94,-18 35 16,35-35-1,141 0 32,-140 0-31,16 0-16,1 0 0,-35 0 16,17 0 30,18-176 1,-35 123-47,-18 35 16,0-17 0,0-18 62,-35 35-78,17-17 15,-17 17-15,17-17 16,-17 17 0,17 18 77,-70 0-93,35-35 16,0 35-16</inkml:trace>
  <inkml:trace contextRef="#ctx0" brushRef="#br0" timeOffset="-211786.06">14058 15346 0,'141'494'94,"-141"-371"-94,18-17 0,17 0 0,-35-53 15,0-18-15</inkml:trace>
  <inkml:trace contextRef="#ctx0" brushRef="#br0" timeOffset="-210735.21">14182 15452 0,'35'0'16,"0"0"-16,300-36 94,-282 36-79,0 0-15,-18-17 0,71 87 94,-106-17-94,18 0 16,-106-35 46,17 17-62,-17-17 16,-18 17-1,0-17-15,36 35 16,-18-18-16,70-35 0,-17 0 16,70 53 187,124 0-188,-53 0-15,-1-36 16,-52 18-16,-17-17 16,-19-18-16,18 35 0,-17-35 31,17 18 63,-17 17-94,17-17 0</inkml:trace>
  <inkml:trace contextRef="#ctx0" brushRef="#br0" timeOffset="-210307.66">15169 15099 0,'-35'0'93,"-124"70"-77</inkml:trace>
  <inkml:trace contextRef="#ctx0" brushRef="#br0" timeOffset="-209713.69">14499 15046 0,'300'-18'110,"-265"-17"-110,71 17 0,53-34 15,-141 16 1,-18-17 140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in="-7" max="1080" units="cm"/>
          <inkml:channel name="T" type="integer" max="2.14748E9" units="dev"/>
        </inkml:traceFormat>
        <inkml:channelProperties>
          <inkml:channelProperty channel="X" name="resolution" value="70.71823" units="1/cm"/>
          <inkml:channelProperty channel="Y" name="resolution" value="35.99338" units="1/cm"/>
          <inkml:channelProperty channel="T" name="resolution" value="1" units="1/dev"/>
        </inkml:channelProperties>
      </inkml:inkSource>
      <inkml:timestamp xml:id="ts0" timeString="2021-12-05T09:33:59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7655 2028 0,'-35'0'47,"17"0"-16,-35 0-31,-88 53 16,124-35-16,-71 17 15,17-17-15,18-18 32,-106 53-32,71-18 0,35-17 15,0 17-15,36 36 0,-36 17 16,17-18 0,-16 36-16,34 0 15,-17-18-15,17-17 0,18 17 16,0-35-16,0 0 15,0-36 1,0 72-16,0 16 0,0 1 16,0 53-16,-35 0 15,-18 176 1,53-141-16,0-71 16,17 36-16,36-18 15,0-17 1,0-18-16,18-1 0,-36-16 15,-35-36-15,18-1 0,17-34 16,-17 17-16,70 18 16,-18 18-1,71 17-15,36 36 0,246 175 16,-176-140 0,-35 0-1,70 17-15,-176-88 31,53-17-31,105-18 16,-70 0-16,71-18 16,-1 18-16,54 18 15,176 70 1,-300-88-16,-88 0 16,-54-53-16,-34 0 0,17 0 15,36-18-15,123-17 16,35-18-1,89 35-15,105-17 0,-17 35 16,-36 0-16,-105-53 31,-195 0-31,-70 0 16,0-17-16,-35-72 0,-18 19 16,36 17-1,-19 0-15,36 0 16,-17 1-16,17 16 0,-36-34 15,-17-18-15,-52-36 16,-19-34 0,-88-36-16,1-18 0,-1 36 15,18-36-15,35 54 16,89 70-16,17 17 16,0 36-16,18 35 0,35 35 15,-18 18-15,-35-53 16,18 18-1,-36-18-15,-17 0 0,-18 0 16,36 0 0,-36 1-16,-300-107 15,195 106-15,-72-18 16,-69-34-16,34 16 0,36 19 16,-18-36-16,35 0 15,54 18 1,34 35-16,19 0 0,-1 53 15,106-18 1,0 18 0,-53 0-16,18 0 0,-18 0 15,36 0-15,-177 388 94,176-229-94,36-53 16,17 53-16,18-36 0,0 18 31,0-17-31,0-18 0,0 0 16</inkml:trace>
  <inkml:trace contextRef="#ctx0" brushRef="#br0" timeOffset="8840.74">2381 11730 0,'18'141'0,"0"-123"16,34 35 78,1 35 0,0-35-94,35-36 93</inkml:trace>
  <inkml:trace contextRef="#ctx0" brushRef="#br0" timeOffset="24749.85">3052 11007 0,'-89'0'47,"72"0"-47,-36 17 16,0-17 0,18 0-1,17 18-15,-17-18 0,-18 53 16,0 0-1,-18 35-15,18-17 16,0 34-16,1-16 0,-1-19 0,17-17 16,36-18-1,0-17 1,-17 35-16,17 35 16,-36-17-16,19 34 15,-18 1 1,17-18-16,18-17 0,0 17 15,0-17-15,0-36 16,0-17 0,0 17-16,0-17 15,0 17 1,0 71-16,0-53 0,0 17 16,0 18-16,0 18 15,35 0-15,-17 18 0,35-19 16,0-16-16,-18 16 15,-17-52 1,17-35-16,35 17 94,71-17-94,18 17 15,0-17-15,-53-18 0,53 0 0,-54 35 16,1-35 0,-53 0-16,0 0 15,-35 0-15,35 0 16,35-18 0,-18-17-1,36-18-15,-18 36 0,-17-19 16,-18 19-16,-18-19 15,18 19 1,-35-19-16,17 19 16,36-18-16,-19 17 0,37-17 15,-36 17-15,-1-17 16,-34 17-16,17 18 16,-17-35-16,17-71 46,-35 88-46,18-87 16,-18-1-16,35-35 16,-35 17-1,0-17-15,0 18 0,0 17 16,0 0-16,0 0 16,-17 0-1,-1-35-15,18 71 0,-35-36 31,17-53-31,18 124 16,0 17-16,0-17 0,-35 17 16,-18-88-16,0 18 15,0 18-15,0 17 16,0-36 0,0 36-16,53 1 0,-17 52 15,-230-106 32,194 106-47,-71-18 16,18-17-1,18 17-15,-35 18 110,88 0-110,17 0 0,-194 35 93,177-35-93,17 36 16</inkml:trace>
  <inkml:trace contextRef="#ctx0" brushRef="#br0" timeOffset="26420.09">2893 11024 0,'53'-17'156,"-18"-19"-140,-17 36-1,17-17-15,-17 17 0,34-36 0,-16 19 16,17-18-16,-36 17 16,19 18-1</inkml:trace>
  <inkml:trace contextRef="#ctx0" brushRef="#br0" timeOffset="40161.79">1270 12894 0,'18'-35'172,"-18"-1"-172,0 19 156,176 17 63,-141 0-219,-17 0 31</inkml:trace>
  <inkml:trace contextRef="#ctx0" brushRef="#br0" timeOffset="45471.03">2469 15487 0,'36'35'157,"34"18"-157,-34-53 31,-19 0 16,18 0-47,-17 0 15,17 0-15,-17 0 0,141-17 157,-18 17-157,71-36 15,17 36 1,-70-17-16,-54-19 0,-16 36 62,-72 0-62</inkml:trace>
  <inkml:trace contextRef="#ctx0" brushRef="#br0" timeOffset="52040.43">1323 14517 0,'-176'17'156,"123"-17"-140,17 36-16,-17-19 203,53 72-203,0-37 16,0 19-16,0 17 0,0-17 15,0-18 1,0 0-16,124 194 94,-106-247-79</inkml:trace>
  <inkml:trace contextRef="#ctx0" brushRef="#br0" timeOffset="56767.42">1799 15522 0,'-70'18'94,"369"17"15,-246-35-109,18 0 16,35-17-16,-18 17 16,-35 0-16,-53-36 15,18 36 110</inkml:trace>
  <inkml:trace contextRef="#ctx0" brushRef="#br0" timeOffset="66667.42">1834 16439 0,'0'89'94,"0"-36"-94,0 52 15,0 1-15,0 0 16,0-35 0,0 17-16,0-35 0,0-36 15,0 19-15,0-19 0,0 19 16</inkml:trace>
  <inkml:trace contextRef="#ctx0" brushRef="#br0" timeOffset="68040.7">1976 16369 0,'0'53'125,"70"-53"-78,18 0-47,89 0 16,17 0-1,-71 17-15,-70-17 16,-18 53-16,-17-17 16,17 17-16,18-1 15,-35-34-15,-18 17 16,0-17-16,-265 88 47,159-71-32,54-17-15,-54 35 16,53-18 0,-35 18-16,70-53 15,-17 53 95,105 0 186,-52-36-296,17-17 16,230 212 47,-248-177-63,89 18 15,0 18-15,-53-18 0,-18-18 16,-17-35-16</inkml:trace>
  <inkml:trace contextRef="#ctx0" brushRef="#br0" timeOffset="68715.19">3422 16581 0,'-212'158'125,"177"-158"-125</inkml:trace>
  <inkml:trace contextRef="#ctx0" brushRef="#br0" timeOffset="70628.38">2046 15998 0,'0'-52'109,"0"-1"-93,53-18-16,0 36 16,0-36-1,35 36-15,-88 17 0,53 54 281,-35-1-281,17-17 16,-17-18-16,17 35 16,-18-18-16,36 36 0,0 36 15,35-37-15,-17 19 16,-18-36 0,-18-17-16</inkml:trace>
  <inkml:trace contextRef="#ctx0" brushRef="#br0" timeOffset="81245.71">512 5115 0,'158'36'109,"-122"-36"-109,87 0 16,18 0 0,36 0-16,-19 0 0,1-18 15,0-17-15,-71 35 16,-70 0 46,17 0-62,18 0 0,17 0 16,19 0-16,-37 0 0,1 17 31,-35-17-31,35 0 63,-18 0-63,-17 0 15,70 0-15,-70 0 0,17 0 16</inkml:trace>
  <inkml:trace contextRef="#ctx0" brushRef="#br0" timeOffset="88700.55">1605 18027 0,'0'-18'172,"159"1"-172,-36-36 16,-17 17-16,35 19 0,-35-18 0,-53 35 15,0 0 32,0 0-31,0 0-1,-36 0 142</inkml:trace>
  <inkml:trace contextRef="#ctx0" brushRef="#br0" timeOffset="89911.46">5697 15946 0,'0'17'47,"0"18"-47,0 36 16,36 35-16,-36 0 0,0 0 16,0 140-1,0-175-15,0 17 16,0-35-16,0-106 125,0 36-125,-18-72 15</inkml:trace>
  <inkml:trace contextRef="#ctx0" brushRef="#br0" timeOffset="90727.54">5697 15928 0,'0'-35'31,"36"35"0,17 0-31,-1-18 0,-34 18 16,35 0-1,0 0-15,-18 0 16,-17 0-16,70 141 94,-88-106-94,0-17 15,-18 35 1,1-53 0,-36 35-16,-35-35 15,-18 18-15,53 17 16,-18-35-16,36 18 0,17-18 31,18 35-31,0-17 63,353 299 30,-335-282-93,17-35 16,18 53 78,-35-35-94</inkml:trace>
  <inkml:trace contextRef="#ctx0" brushRef="#br0" timeOffset="91222.42">6385 16034 0,'0'35'109,"0"0"-93,-194 18 77</inkml:trace>
  <inkml:trace contextRef="#ctx0" brushRef="#br0" timeOffset="91671.3">5433 15363 0,'0'18'15,"723"123"79,-494-88-94</inkml:trace>
  <inkml:trace contextRef="#ctx0" brushRef="#br0" timeOffset="102688.71">5768 15152 0,'-18'0'0,"-35"0"0,0 0 0,1 0 15,-1 0-15,-36 0 16,72 0-16,17 17 94,-35 19-94,17 17 15,-17 0 1,-18 17-16,0 18 0,35-35 16,-17 18-16,17-18 15,-17 0 1,35-18-16,0 18 0,0 0 15,0-36-15,0 36 16,0 0-16,0 0 0,0-18 16,0-17-1,0 35-15,0-18 0,0-17 16,0 17 15,0-17 0,18 35-31,-1-18 0,18 18 0,-17-53 16,-18 18 15,300 140 16,-282-122-47,70-19 47,18 36 0,-89-53-31,19 0-1,140 35 32,-141-35-47,18 0 16,0 0-16,0 18 0,-35-18 15,35 0 1,-18 0 0,35 0-16,19 0 0,-19 0 15,71 35-15,-35-35 16,18 18-1,-19-18-15,1 0 0,-53 0 16,0 0-16,0 0 31,-18-18-31,36-35 16,17-17-16,-17-18 0,17 17 16,-18 18-16,-17-35 15,-53 35-15,35 35 16,-35-17-16,0-18 15,0 0-15,0 0 0,0-17 32,-17-36-32,-1 18 0,-35-18 15,0 35-15,0-17 16,1 35 0,-1 0-16,0 0 0,0 1 15,0 34-15,0-35 16,18 53-1,35-35-15,-230 17 94,177 18-94,-35 0 16,18 0-16,-18 0 0,70 0 15,-17 0-15,-71 0 63,-18-53-47,89 53-16,17 0 15,-17 0 95,17 0-95,-17 0 1,18 0-16,-19 18 15,19-18-15,-19 0 0,19 0 16</inkml:trace>
  <inkml:trace contextRef="#ctx0" brushRef="#br0" timeOffset="109622.36">7673 5098 0,'-18'0'0,"-229"105"94,230 1-94,17-53 0,-36-53 15,-34 53 48,70-35-63,-35 88 15,35-71-15,0 18 16,0 17-16,0-17 0,0 0 16,0-18-16,0-17 15,0 17 1,0-17-16,0 17 16,0 18-16,0-35 15,0 17 1,17-17-16,-17 17 0,18-17 15,-18 35-15,35-18 16,-17-17 0,-18 17-16,353-141 156,-283 53-156,71-17 16,-123 34-1,17-17 1,-17 36-16,-18-19 15,35 19-15,-17 17 0,35-36 32,0 19-32,35-18 15,18 17-15,-106-141 47,17 106-31,-281 53 78,211 0-94</inkml:trace>
  <inkml:trace contextRef="#ctx0" brushRef="#br0" timeOffset="111711.23">26123 12224 0,'-88'0'0,"17"0"0,-17 0 15,-18 0 32,89 0-47,-71 0 0,-18 0 32,0 0-32,-53 0 0,0-36 15,36 36-15,17 0 0,18 0 16,35 53 31,35-53-47,-70 53 15,-194 53 1,123-35-16,53-36 16,53 18-16,18-35 15,35 34-15,-17 1 16,-19-17-1,36 34-15,-17-17 16,-19-18-16,36 18 0,0 0 16,-17 0-1,17-35-15,0 35 0,0-18 32,0 71-32,0 17 15,0-35-15,0-35 16,0 0-16,0 0 15,0-35 1,0 35-16,35-53 16,-35 35-16,18-17 0,17 70 15,-17-70 1,34 34 0,-16 1-16,-19 36 0,36-37 15,0 1-15,-18 0 16,-17-35-1,35 17-15,0-17 0,-18 17 16,18 18-16,0-35 16,18 35-1,-18-18-15,-1 18 16,37 0-16,-19 0 0,36 0 16,35-1-1,-35 1-15,17 0 16,-34 0-16,-19-35 0,-35-18 15,195 35 32,-177-35-47,88 0 16,35 0 0,36 0-16,-18 0 0,-18-53 15,-140 53 1,122-317 31,-105 140-32,-35 72-15,17 16 16,-35 36-16,0 0 0,0-17 16,0 17-1,-17 18 1,17-18-16,-18 0 0,-17 0 15,17-53-15,-35 0 16,-53-105 0,18 140-16,35-17 15,-53-18-15,36 0 16,-36 36-16,53 17 16,18 0-1,17 18-15,-17 35 0,17 0 0,18-18 16,-159-35 31,124 53-47,-35-35 15,-19 17 1,36-17-16,1 17 0,34 18 16,-17-35-16,17 35 31,-17 0-31,17 0 15,-35-18-15,0 18 0,18 0 0,17 0 16</inkml:trace>
  <inkml:trace contextRef="#ctx0" brushRef="#br0" timeOffset="115401.7">23901 7108 0,'0'-17'94,"352"-36"-47,-281 53-47,88 0 0,35-35 16,-18 35-16,-17 0 15,-71 0-15,-70 0 47,70 105 0</inkml:trace>
  <inkml:trace contextRef="#ctx0" brushRef="#br0" timeOffset="116827.06">23936 5574 0</inkml:trace>
  <inkml:trace contextRef="#ctx0" brushRef="#br0" timeOffset="118372.31">25770 4551 0,'-123'141'47,"123"-106"-47,-35 18 0,35-35 15,0 17-15,-18-35 16,-17 53 0,35-371 93,0 301-109,0-36 16,17 18-16,107 211 187,-124-123-187,88 53 16,18 105-1,-53-158 1,-36 0-16,-17-17 0,36-19 16,-36-211 187,-18-106-203,18 283 0,71 105 218,34 124-218,-87-124 16,17-35 0,-35 0-16,18-53 0,-18 17 15</inkml:trace>
  <inkml:trace contextRef="#ctx0" brushRef="#br0" timeOffset="120893.05">29880 4604 0,'0'194'93,"0"-106"-93,0-17 0,0 34 0,0 1 16,0 0-16,0 0 16,0 0-1,0-18-15,0-18 0,0-17 16</inkml:trace>
  <inkml:trace contextRef="#ctx0" brushRef="#br0" timeOffset="122003.33">29968 4886 0,'0'-18'16,"0"-35"15,18 53 16,88 0-31,35-35-1,-17 18-15,-36 17 0,-18 0 16,-17 0 0,-53 17 30,35 1-46,-17 17 32,-18 36-32,0-18 0,0-1 0,0 37 15,0-36-15,0-36 16,-53 36 0,-35-53-16,35 35 0,35-35 15,-17 0-15,-124 53 94,-105 0 62,-1 18-140,565 17 140,-212-35-156,-17-35 0,-18 34 16,-18-52-16,-35 36 15,18-36-15,17 17 141</inkml:trace>
  <inkml:trace contextRef="#ctx0" brushRef="#br0" timeOffset="122556.46">29422 4039 0,'35'18'0,"0"-18"31,724 53 47,-283 35-78,-282-88 16,-123 0 0,17 0-16,18 106 93,-89-88-93</inkml:trace>
  <inkml:trace contextRef="#ctx0" brushRef="#br0" timeOffset="123367.48">30233 4251 0,'-388'159'109,"317"-142"-93,36 19-1,106-36 63,-71-18-62,17-17 0</inkml:trace>
  <inkml:trace contextRef="#ctx0" brushRef="#br0" timeOffset="123750.79">30603 4304 0,'71'-18'47,"-18"54"-31,-18 16-1,-17-16-15,17-19 0,-35 19 16,18-19 46</inkml:trace>
  <inkml:trace contextRef="#ctx0" brushRef="#br0" timeOffset="130599.34">12894 14041 0,'194'35'109,"-141"-35"-109,18 17 16,34-17 0,-16 36-16,16-36 0,-34 17 15,17-17-15,18 0 16,53 0 0,52 0-16,19 0 0,70 0 15,-18 0-15,-18 0 16,-123 0-1,-70 0-15</inkml:trace>
  <inkml:trace contextRef="#ctx0" brushRef="#br0" timeOffset="152334.98">14852 17374 0,'141'0'78,"-35"0"-31,-53-35-32,17 17-15,177-17 16,-176 17-16,-36 18 15</inkml:trace>
  <inkml:trace contextRef="#ctx0" brushRef="#br0" timeOffset="196156.06">10866 17251 0,'264'0'156,"-193"0"-140,70 0-16,-124 0 15,19 0 48,17 0-63,0 0 0,105 0 16,-140 0 77,-53 0-46</inkml:trace>
  <inkml:trace contextRef="#ctx0" brushRef="#br0" timeOffset="202388.28">18944 10072 0,'-17'0'0,"-19"0"16,-17 0-16,0 0 16,36 0-16,-18 0 15,17 0 1,-35 0-16,-53 0 0,0 35 16,-35-35-16,71 53 15,-36-18 1,-35-17-16,35 17 0,0-17 15,88 35-15,-35 0 16,1 53 0,16-1-16,19 36 0,17 18 15,-36-35-15,19 17 16,17-18 0,-53-17-16,18-18 15,17 18-15,-17 0 0,17 17 0,-17 19 16,35 16-16,0 1 15,0 0 1,17 17-16,1-17 0,17 0 16,-35-53-16,18-1 15,17 36 1,-17-35-16,17-35 0,-17 70 16,17-35-16,36 17 15,-19-17 1,37 35-16,-36-35 0,17 0 15,18 0-15,-17-36 16,-36-17 0,18 0-16,-35-18 0,17-17 15,18-18 32,0 0-47,-36 0 16,36 0-1,36-35-15,16-18 16,-34 0-16,35 0 16,-18 0-16,-35 0 15,17 36 1,19-36-16,16 17 0,19-17 16,-18 0-16,35 1 15,18-54 1,-106 35-16,-36-35 15,-17-35-15,53-18 0,-18 1 16,18-19-16,-35 72 16,35-1-1,0 0-15,-18 18 16,-35 35-16,0-18 0,0-35 16,-70-141-1,-1 124-15,18-36 16,0 0-16,0 18 15,0 18 1,18 35-16,17 17 16,-17-17-16,-18 35 0,0 0 0,36 0 31,-36 0-31,17 36 0,-16-36 16,34 17-16,-17 19 0,17-19 15,-70-87 32,88 88-31,-53-18-16,53 0 15,-18 0-15,-17 0 16,17 35-16,-17-34 0,17 16 16,-17 19 62,17 17-78,18-36 15</inkml:trace>
  <inkml:trace contextRef="#ctx0" brushRef="#br0" timeOffset="204570.65">19773 16298 0,'0'-35'0,"-159"53"110,124-18-110,18 0 15,-19 0-15,19 0 16,-19 0-16,19 17 0,-19-17 16,19 36-16,-36-36 15,0 0 1,0 17-16,0-17 0,-35 0 15,70 0-15,-17 0 63,17 0-63,-87 53 16,16-53-16,36 35 15,1-17-15,34 70 47,-17-88-47,-89 177 47,89-142-47,17-17 0,18 17 16,-35 35 30,35-17-30,0-17 0,0 17-16,0-36 0,0 18 15,0-17-15,18-18 0,-18 35 16,0-17-16,17-18 16,18 35-1,-17-17-15,17 17 0,36 18 16,-36-35-16,36 17 15,35 18 1,-18-35-16,18 17 0,-1-35 16,1 0-16,-53 0 15,-35-18 1,17 18-16,-35-17 16,0-19-1,18 36 1,17-17-16,-35-19 15,18 19-15,17-36 0,-17 0 16,-18 0-16,0-35 31,35-18-31,-35 53 0,0-17 0,0 17 16,0-36-16,-18 72 16,18-36-1,0 18-15,0 17 0,-17-17 16,17-18-16,0 35 15,0-35 1,-53-35-16,53 70 16,-36-17-16,36 17 0,-17 18 15,-142 0 79,53 0-94,18 0 16,17 0-1,19 36-15,-1-36 0,17 0 16,36 17-16</inkml:trace>
  <inkml:trace contextRef="#ctx0" brushRef="#br0" timeOffset="209294.63">10195 11589 0,'88'35'157,"-70"-35"-157,17 0 15,18 0-15,0 0 16,0 0 0,18 0-16,-36 0 15,-17-18-15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in="-7" max="1080" units="cm"/>
          <inkml:channel name="T" type="integer" max="2.14748E9" units="dev"/>
        </inkml:traceFormat>
        <inkml:channelProperties>
          <inkml:channelProperty channel="X" name="resolution" value="70.71823" units="1/cm"/>
          <inkml:channelProperty channel="Y" name="resolution" value="35.99338" units="1/cm"/>
          <inkml:channelProperty channel="T" name="resolution" value="1" units="1/dev"/>
        </inkml:channelProperties>
      </inkml:inkSource>
      <inkml:timestamp xml:id="ts0" timeString="2021-12-05T09:38:05.5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27817 5345 0,'-53'0'31,"17"0"-15,19 0-1,-19 0 1,-34-36-16,-36 36 16,-35 0-1,-18 0-15,0 0 0,1 18 16,-54 0-16,0 17 16,-105 18-1,193-36-15,36 19 16,35-36-16,-17 17 0,17-17 15,-35 36 1,17-19-16,-88 36 16,-35-18-16,36 36 0,-19 17 15,36 18 1,35-35-16,0 70 16,53-88-16,36 17 15,-18 36-15,17 0 16,-17 35-1,17-18-15,-17 19 0,-18 228 16,35-211 0,-17-36-16,35-17 15,0-53-15,0 0 16,-18-18-16,18-17 0,88 70 78,-70-70-78,35 17 16,53 18-16,0 0 0,35 0 15,17-36-15,1 36 16,159 0 0,-160-53-1,-34 35-15,-36-35 0,-17 0 16,-36 0-16,36 0 15,-19-17-15,37-1 16,-19-17-16,36 17 0,0-35 16,0 18-1,35-18-15,70-70 16,-193 87-16,17-17 16,-17 0-16,-18-52 15,35-1 1,18 0-16,-35 0 15,35 0-15,0 0 0,0 36 16,-18-36 0,-17 18-16,-18-18 15,0-17-15,-36-19 0,-17-16 16,0 34-16,36 36 0,-18-35 16,35 17-1,-18 18-15,-17 35 0,35 35 16,-18-17-16,-17 17 31,17-17-31,-35 17 0,0-17 16,18 35-1,17 0 1,-17 0-16,-36-18 16,-34-17-16,-54 17 15,-35 18-15,-18-35 16,53 17-1,89 18-15,-71 106 47,123-106-47</inkml:trace>
  <inkml:trace contextRef="#ctx0" brushRef="#br0" timeOffset="16191.76">13000 10248 0,'35'0'47,"-17"0"-47,17 0 16,353 0 31,-247 0-47,124 0 0,335 0 31,-301 0-31,-140-17 16,-35-1-16,-89 18 46,18 0-30,0 0-16,0 0 31,0 0-31</inkml:trace>
  <inkml:trace contextRef="#ctx0" brushRef="#br0" timeOffset="21666.98">4957 4357 0,'0'-18'15,"0"-17"-15,-53 35 63,17 0-63,19 0 15,-36-18 32,18 18-47,-36 0 16,18-35-1,-53 35-15,53 0 16,18 18-16,17-18 16,-17 17 31,17-17-47,-34 53 15,-1-18 1,17-17-16,36 17 0,-17-35 15,17 18-15,0 194 94,35-159-94,-35 0 16,0 35-16,53-71 62,-53 19-62,70 34 16,-34-35-16,-19-17 31,301 70 47,-212-105 16,-106-1-94,35-70 63,-35 70-63,53-35 0,0 0 0,-36-88 15,-17 88 16,0-53-31,0 36 0,0 35 16,-35-18-16,35 35 16,0-17-1,-17 17-15</inkml:trace>
  <inkml:trace contextRef="#ctx0" brushRef="#br0" timeOffset="22928.72">12965 9313 0,'0'106'0,"0"35"0,0-88 16,17 53-16,1-53 0,17 18 31,-17-36-31,35 18 16,35 0-16,18 0 0,17-1 15,36-34-15,-18 17 16,-35-35 0,-53 0-16,-53-17 15,0-36-15,0-53 16</inkml:trace>
  <inkml:trace contextRef="#ctx0" brushRef="#br0" timeOffset="24538.66">14923 8731 0</inkml:trace>
  <inkml:trace contextRef="#ctx0" brushRef="#br0" timeOffset="26834.91">6332 4674 0,'89'0'62,"69"18"-62,-34 0 16,35-18-1,-1 0-15,36 0 16,177 0-16,-160 0 16,-34 0-16,-71 0 0,-53 0 15,52 0 48,-69 0-63,69 35 0,1-35 0,0 18 15,-53-18-15,53 0 16,17 35 0,-70-35-16,-17 17 15,-19-17-15,89 36 47,-53-19-31,247 89-16,-36 0 15,54 0 1,17 0-16,-17-18 0,-19-18 16</inkml:trace>
  <inkml:trace contextRef="#ctx0" brushRef="#br0" timeOffset="28025.72">10619 5239 0,'35'0'78,"-17"35"-63,70 18 17,-71-35-32,19 17 15,-19-35-15,-17 18 32,88 34-32,-70-52 15,17 36-15,-17-19 0,-177-17 156,124 36-156,17-36 16,-17 0 0,-18 0-16,0 17 15,0-17-15,0 36 0,1-36 16,52 17-16,-18-17 16</inkml:trace>
  <inkml:trace contextRef="#ctx0" brushRef="#br0" timeOffset="29242.21">13705 9807 0,'36'0'94,"-1"0"-94,-17 0 0,17 0 16,18 0-16,17-17 31,124 17-31,-141 0 0</inkml:trace>
  <inkml:trace contextRef="#ctx0" brushRef="#br0" timeOffset="33675.05">15028 8573 0,'0'-36'0,"-70"19"31,35 17-15,17 0 0,-35 0-16,-35-36 15,-18 19-15,0-19 0,-17 19 16,-18-19-1,35 19-15,35-18 0,18 35 16,-35 0-16,35 0 31,0 0-31,0 0 0,-17 17 0,-18 1 16,17 17-16,-17-17 16,17 17-1,-17-17-15,17-18 0,19 35 16,-1 36 31,53-36-47,-53 18 0,0 17 15,-35-17-15,-18 35 16,35-35 0,36-35-16,17 88 15,18-18 1,0-17-1,0 34-15,-35 1 0,35 0 16,-18 0-16,-17 0 16,35-18-1,-18-18-15,18-17 0,0-17 16,0 17-16,36-36 0,-36 36 31,53-18-31,-36 18 0,19 0 16,-19-35-16,248 123 62,-18-88-62,-89 0 16,19 0 0,35 17-16,34-17 15,19 0-15,-36-18 0,18-17 16,194 17-1,-247-35-15,-17-17 16,-19-36-16,1-18 16,-53-17-16,-18 35 0,-35 0 15,-53 36 1,18-36-16,-18 0 47,0 17-47,0-140 15,0 35 1,0 17 0,0 19-16,-35-1 15,17 0-15,-35 0 0,0 18 16,0 17-16,18 18 16,-18 1-16,35-1 15,-17 17-15,17 19 0,-35-19 16,-35-17-16,35 36 15,0-18 1,-17 17-16,-36-17 16,-35-18-16,35 35 0,0-17 15,89 35 1</inkml:trace>
  <inkml:trace contextRef="#ctx0" brushRef="#br0" timeOffset="35818.86">3157 11677 0,'53'0'156,"53"0"-156,53 18 0,35-18 16,18 0-16,-89 35 15,18-35-15,-123 0 16,17 0-16,406 123 94,-388-123-79,-18 0-15,300 36 63,-176-36-63,-124 0 0,142 0 62,140 17-46,1 36-16,35 0 16,-18 0-16,-35 0 15,-124-18-15,-88-35 0,-70 0 63,35 0-63,53 0 15,35 0-15,35 0 0,-35 0 16,-70 0-16,-36 0 47,18 0-32,53 0-15,17-17 16,71 17 0,18 0-16,-53 0 0,17 0 15,-123 0 1,-18-18 0,-17 18-16,17 0 15,18-35-15,18 35 16,17-18-1,18-17-15,-1 35 0,1 0 16,0 0-16,-53 0 0,-35 0 16,229 0 46,-142 0-62,72 0 0,35 0 16,-54 0-16,-17 0 0,-88 0 15,-53-18-15</inkml:trace>
  <inkml:trace contextRef="#ctx0" brushRef="#br0" timeOffset="39051.47">723 5133 0,'35'0'94,"71"-35"-94,53 17 15,0-17-15,17 35 0,-17 0 16,-18-18-1,-88 18-15,70 0 47,-87 0-47,122 0 16,-87 0-16,35 0 16,-18 35-1,-70-35-15,17 0 63,18 0-63,0 0 15,0 18-15,17 17 0,36 18 16,-18-53 0,-17 53-16,-36-53 15</inkml:trace>
  <inkml:trace contextRef="#ctx0" brushRef="#br0" timeOffset="50572.99">13018 11730 0,'35'70'0,"0"-34"0,18-19 31,-35-17-15,35 0-16,-1 0 0,1 0 16,36 0-16,-37 0 15,1 0 1,18 0-16,35 0 0,88 0 15,-18 0-15,36 0 16,0 0 0,-54 0-16,-70 0 15,-70 0-15,123 36 203</inkml:trace>
  <inkml:trace contextRef="#ctx0" brushRef="#br0" timeOffset="52829.61">32826 6879 0,'-88'-35'0,"35"35"0,0-18 0,0 18 16,18 0-16,-142 36 62,124-19-62,-105 18 16,-1 18-16,0-35 0,-52 70 16,158-70-16,0 17 15,53-17 1,-53 17-1,18-17-15,-18 35 0,-18 0 16,-17 35-16,-36-18 16,19 18-1,-1-17-15,18 35 0,17-18 16,18 36-16,0 17 16,-53 194-1,106-141-15,-53-18 16,53-35-16,-35 36 0,17-36 15,18-35 1,-52-1-16,16-34 16,-17-18-16,53 35 0,-17-35 15,17 53-15,0 0 16,0 17 0,0 18-16,0-17 0,35-18 15,-35-18-15,18-18 16,17 36-1,-17-53-15,34 35 16,1-17-16,88 35 16,-35 0-1,53-1-15,-35 36 16,122 71-16,-140-159 0,-53 0 16,-35-35-1,17 17-15,18-17 16,18 17-16,34-18 0,37 19 31,140-19-31,-176-17 16,-71 0-16,-17 0 0,193 0 62,36-105-62,-70 16 16,34 19-16,-52-18 15,-18 17-15,-88 18 16,0-35 0,-53 35-16,0 0 15,0-17-15,0-36 16,0 17-16,18-34 0,17-36 16,-35 18-16,17-18 15,19 1 1,-36 34-16,0-35 15,-18 1-15,0-1 0,-34 0 16,-37-141 0,72 142-16,-19 34 15,36 18-15,-17-35 0,17-18 32,0 142-32,-35-36 15,35-35-15,-18 35 0,-17 0 16,17-18-16,-17 18 15,17 0 1,-17 1-16,35 16 0,-18 19 16,-88-89 31,71 70-47,-18-16 15,-53-19 1,36 18-16,17 0 15,18 18-15,17 35 0</inkml:trace>
  <inkml:trace contextRef="#ctx0" brushRef="#br0" timeOffset="57848.61">2275 16616 0,'865'53'47,"-601"-53"-47,318 0 15,106 0 1,53 0-16,0-53 16,-53-35-16,-247 17 0,88 18 15,-70 18 1,-89 17-16,18-17 16,35 35-16,89 35 0,17 1 0,53-19 15,0-17 1,0 0-1,-52 0-15,-37 0 0,-16 0 0,-54-35 16,-158 35-16,87-18 16,-34-17-1,-1 35-15,1 0 0,-36-18 16,18-17-16,-71 17 16,-35-34-1,18 16-15,-194 36 63,70 0-63,-35 0 0,70 0 15,-88 0 1,18 36 78</inkml:trace>
  <inkml:trace contextRef="#ctx0" brushRef="#br0" timeOffset="79056.64">11342 15328 0,'17'0'219,"72"-17"-219,-72-1 15</inkml:trace>
  <inkml:trace contextRef="#ctx0" brushRef="#br0" timeOffset="111916.13">32650 7250 0,'-124'0'94,"71"0"-94,18 0 16,17 0-1,-17-36-15,17 36 16,-70-17-16,18 17 16,-71-36-16,17 19 0,-17-19 15,70 36 1,18 0-16,-52 0 94,69 0-94,54 89 234,0-36-218,-18-18-16,0 18 15,0-36-15,0 36 0,0 0 16,0 0-16,0 0 16,35 0-1,-17 0-15,-18-18 0,35 18 16,-35-35-16,0 17 31,0-17-31,17 17 0,-17-17 16,0 17-16,0 18 15,0-36 1,36 36-16,-36 0 0,17 0 16,19 0-16,-36-18 0,17 18 31,-17 0 16,0-35-47,0 35 15,36 0-15,-36 0 0,0 35 16,17 18-16,-17-36 16,0 18-1,0-35-15,0 0 0,35 53 31,-35-88-31,0 17 32,0 18-32,0 0 0,0 17 15,0 36-15,0-18 16,0-17 0,0 35-16,0-53 0,0-18 31,-17-17-31,17 70 94,0-71-94,0 19 0,-18-19 15,18 19 1,-35 17-16,35-36 15,-18 36-15,18 35 0,0-35 16,0-35 0,-35 35-16,35-18 0,0-17 15,-18 17 1,18 71 46,0-53-62,0 0 0,0-36 16,0 19 31,0-19-47,0 18 0,0 18 16,0 0-16,0 0 15,0 18 1,0 35-16,0-53 0,36 35 15,-36-35-15,0-36 16,0 19 47,17-19-63,-17 18 0,36 18 15,-36-35-15,0 17 16,0 18-1,17-35-15,-17 17 16,35-35-16,-35 18 0,0 17 16,18-35-16,17 18 15,-17-18 173,17 0-173,-17 0 1,35 0 93,88 0 48,-35 0-157,-89 0 0</inkml:trace>
  <inkml:trace contextRef="#ctx0" brushRef="#br0" timeOffset="120594.62">13653 15769 0,'35'35'78,"124"-35"-62,-18 18-16,-71-18 15,-17 0-15,0 0 0,0 0 16,0 0-16,53 0 15,52 0 1,36-35-16,71 17 0,17-17 16,71 17-16,-35-17 15,-54 17 1,-52-17-16,-53 17 0,-142-17 16,18 35 93,-17 0-62</inkml:trace>
  <inkml:trace contextRef="#ctx0" brushRef="#br0" timeOffset="137086.95">7567 10425 0,'441'0'94,"-123"-36"-94,-248 36 15,-70-17-15,0-36 141</inkml:trace>
  <inkml:trace contextRef="#ctx0" brushRef="#br0" timeOffset="137580.12">8026 10019 0,'0'70'94,"35"89"-94,-17-88 0,17-18 16,-35 35-16,18-35 15,-18-36-15,35-17 16,-35 36-1,0-19-15,0 72 16,17-37-16,-17 1 31,53 106-31,-17-106 16,-36 0-16,17-53 0</inkml:trace>
  <inkml:trace contextRef="#ctx0" brushRef="#br0" timeOffset="165684.79">11889 2858 0,'-36'0'94,"-34"0"-94,17 0 0,-35 0 16,17 35-16,-35-35 15,0 53-15,54-36 16,-37 19-1,36-19-15,1 19 0,-1-19 0,35 18 16,-17-35-16,17 18 16,-17-18-1,17 0-15,-17 0 0,17 0 16,18 35 0,-35-35-1,17 18-15,-17 17 16,-18 18-16,0-35 0,36 17 15,-19-17 1,19 17-16,17 71 47,0-88-47,0 34 16,-36 37-16,36 16 0,-17-34 15,17 17-15,0-17 16,-36-36-1,36-17-15,0 17 0,0-17 63,18 17-63,-18-17 16,18 17-16,17-18 15,-17-17 1,17 0-16,18 36 0,17-36 15,-17 0-15,-17 0 16,122-36 93,1 1-109,-159 18 0,106-72 47,-88 89-31,17-17-16,35-19 0,19-17 0,-19 1 16,-35 34-16,-17 18 15,35-159 48,-53 124-63,53-71 15,-18 88-15,-35-34 0,0 16 94,0-17-94,0 0 0,0 36 16,0-36-16,0 18 15,0 17 79,-17 18-94,17-35 16,-53 35 46,35 0-62,-35 0 16,0 0-1,-35 17 1,35 1-16,0-18 0,35 0 16,-17 0-1,35 35 1,-70-35 31,34 0-32,19 0 1,17 18 78</inkml:trace>
  <inkml:trace contextRef="#ctx0" brushRef="#br0" timeOffset="120559.75">3069 4551 0,'88'106'125,"-35"-71"-110,0 18 1,-18-35 0,-17-18-16,-18 35 0,35-35 0,-35 17 15,0 19 79,-141 34-47,88-34-31,18-19-1,53-17 188</inkml:trace>
  <inkml:trace contextRef="#ctx0" brushRef="#br0" timeOffset="140769.34">6297 1923 0,'-18'0'47,"-34"0"-1,-142 17 1,176-17-47,-88 18 0,53 17 32,18-35-32,17 18 15,-70 17 95,70-17-110,-17 17 15,17-35-15,-17 18 16,35 35-1,0 0-15,0-18 32,0-18-32,0 19 15,0-19-15,0 19 16,0-19 0,0 19-1,0 16-15,18 1 0,-1 18 16,19-18-16,-19 0 15,19-18 1,-36-17-16,0 17 0,17-35 16,-17 18-16,36-18 0,-36 35 15,0-17 1,17-18-16,18 35 16,-17-18-16,35 36 15,-18-17-15,18 17 0,0-36 16,0 18-1,0-17-15,53 35 0,-36-18 16,19-35-16,-19 18 16,36-18-1,-53 0-15,0 0 0,-18-35 16,-35 17-16,18-17 16,17-18-1,-17 35-15,-18-17 16,35 17-16,-35-17 0,18 17 0,17-70 31,-35 18-31,17 17 16,-17 0-16,0 0 0,36 0 15,-36-35-15,0 35 16,0-18 0,0 36-16,0-18 0,0 35 15,0-17-15</inkml:trace>
  <inkml:trace contextRef="#ctx0" brushRef="#br0" timeOffset="144776.7">6279 1905 0,'89'0'203,"-36"35"-156,-36-35 0,18 0 109,-17 18-156,17-18 94,-17 0-47,17 0-47,-17 35 0,17-35 15</inkml:trace>
  <inkml:trace contextRef="#ctx0" brushRef="#br0" timeOffset="26901.04">16492 9349 0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in="-7" max="1080" units="cm"/>
          <inkml:channel name="T" type="integer" max="2.14748E9" units="dev"/>
        </inkml:traceFormat>
        <inkml:channelProperties>
          <inkml:channelProperty channel="X" name="resolution" value="70.71823" units="1/cm"/>
          <inkml:channelProperty channel="Y" name="resolution" value="35.99338" units="1/cm"/>
          <inkml:channelProperty channel="T" name="resolution" value="1" units="1/dev"/>
        </inkml:channelProperties>
      </inkml:inkSource>
      <inkml:timestamp xml:id="ts0" timeString="2021-12-05T09:52:57.7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24377 8608 0,'-71'0'203,"71"-35"-203,-17 35 31,-19 0 32,19 0-63</inkml:trace>
  <inkml:trace contextRef="#ctx0" brushRef="#br0" timeOffset="5753.73">14499 8925 0</inkml:trace>
  <inkml:trace contextRef="#ctx0" brushRef="#br0" timeOffset="10229.4">13864 9472 0,'-53'0'110,"18"0"-110,-18 18 0,-53-1 15,36-17-15,34 36 16,36-19 78,-17-17-79,-19 0 1</inkml:trace>
  <inkml:trace contextRef="#ctx0" brushRef="#br0" timeOffset="82566.87">5274 6244 0,'0'-53'156,"0"0"-156,0 36 16,0-19-1,18-34 64,-18 35-79,0-18 15,35 35 1</inkml:trace>
  <inkml:trace contextRef="#ctx0" brushRef="#br0" timeOffset="90780.57">9155 6862 0,'194'0'110,"-194"-36"-110,53 36 0,-36 0 15,18 0 32,-17 0-47,35 0 16,0 0-1,0 0-15,35 0 16,18 0-16,-53 0 0,17 0 16,-34 0-16,-19 0 0,19 0 15,16 0 79,-34 0-78,17 0-16,-17 0 15,17 0-15,-17 18 16,17-18-1,-17 0 1,35 0-16,53 18 0,-53-18 16,-1 0-16,1 0 15,36 0 1,-19 0-16,18 0 0,18 0 16,0 0-16,0 0 15,17 0 1,-17 0-16,0 0 0,-18 0 31,36 0-31,-71 0 0,-18 0 16,-18 0-16,19 0 15,-19 0-15,19 0 16,-19 0-16,19 0 31,-19 0-31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in="-7" max="1080" units="cm"/>
          <inkml:channel name="T" type="integer" max="2.14748E9" units="dev"/>
        </inkml:traceFormat>
        <inkml:channelProperties>
          <inkml:channelProperty channel="X" name="resolution" value="70.71823" units="1/cm"/>
          <inkml:channelProperty channel="Y" name="resolution" value="35.99338" units="1/cm"/>
          <inkml:channelProperty channel="T" name="resolution" value="1" units="1/dev"/>
        </inkml:channelProperties>
      </inkml:inkSource>
      <inkml:timestamp xml:id="ts0" timeString="2021-12-05T09:56:46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9331 15399 0,'88'17'218,"-53"-17"-218,124-17 157,-141 17-157,17 0 15</inkml:trace>
  <inkml:trace contextRef="#ctx0" brushRef="#br0" timeOffset="795.16">9384 16087 0,'18'0'93,"158"-18"-93,-70-17 16,-18 17-16,-35-17 0</inkml:trace>
  <inkml:trace contextRef="#ctx0" brushRef="#br0" timeOffset="13749.19">15646 17216 0,'158'0'94,"1"17"-94,-88-17 16,17 0-16,-17 0 0,34 0 0,36 0 15,-35 0-15,18-35 16,-18 35-1,-18 0-15,-35 0 0,-36 0 16,19 0-16,-19 0 31,19 0-31,-19-18 0,18 18 0,-17 0 16,17 0-16,18 0 16,18-35-1,35 35-15,35 0 0,-18 0 16,-17 0-16,0 0 0,-53 0 15,-18 0 32,18 0-31,53 0 0,17 18-16,18-1 0,-17 19 15,-36-36-15,-35 0 16,-35 0 109,88 0 31,-18 0-156,-71 0 16,36 0-16,-17 0 0,69 0 93,-87 0-93,70 0 172,-70 0-156,70 0 62,-17 0-62,-36 0 31,-17 17 437,34-17-484,37 0 16,16 35-16,-34-17 0,-18 17 15,0-35 1,-18 0-16,-17 0 47,17 0-32,-17 0-15,35 0 16,0 0 0,-18 0-16,71 0 78,-89 0-63,19 0 1,-19 0-16,18 0 0,18-17 62,-35 17-62,17 0 0,-17 0 16,17 0 0,-17 0-16,17 0 0,-17 0 15,35-18 32,-18-17-47,18 35 16,0 0-16,17 0 31,-34 0-31,17 0 0,-36 0 0</inkml:trace>
  <inkml:trace contextRef="#ctx0" brushRef="#br0" timeOffset="19013.28">26547 17233 0,'105'0'63,"54"0"-63,-35 0 15,70-35 1,-18 35-16,18 0 0,-35 0 16,-53 0-16,-1 0 15,1-18-15,-53 18 0,0-35 16,-35 35 0,17-18-16,-17 18 0,17 0 15,18 0 32,-35 0 0,17 0 0,18 0-47,-36 0 15,36-35-15,0 35 16,-18 0 0,-17 0-16,17 0 15,18 0 1,106 18 0,-88-1-16,34 19 31,-69-36-31</inkml:trace>
  <inkml:trace contextRef="#ctx0" brushRef="#br0" timeOffset="186897.07">7232 14076 0,'265'-18'94,"-213"-17"-79,1 35 1,-17 0-16,17 0 16,-1-18-16,1 18 15,0-35-15,53 35 16,18 0 0,17 0-16,35-18 0,18 18 15,-17 0-15,-72-35 31,36 35-31,-123 0 110,35 0-48,0 0-62,-18 0 32,-35-18-32,124 18 46,-71 0-46,35 0 16,-106 0 109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in="-7" max="1080" units="cm"/>
          <inkml:channel name="T" type="integer" max="2.14748E9" units="dev"/>
        </inkml:traceFormat>
        <inkml:channelProperties>
          <inkml:channelProperty channel="X" name="resolution" value="70.71823" units="1/cm"/>
          <inkml:channelProperty channel="Y" name="resolution" value="35.99338" units="1/cm"/>
          <inkml:channelProperty channel="T" name="resolution" value="1" units="1/dev"/>
        </inkml:channelProperties>
      </inkml:inkSource>
      <inkml:timestamp xml:id="ts0" timeString="2021-12-05T09:58:26.1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3528 9296 0,'106'0'46,"-1"0"17,37 0-63,-72 0 16,18 0-16,-35 0 0,-35 0 93</inkml:trace>
  <inkml:trace contextRef="#ctx0" brushRef="#br0" timeOffset="45293.21">9490 10460 0,'599'-35'125,"-493"35"-125,-53 0 16,-18 0-16,71-18 93,-88 18-93,70 0 141,-70 0-94,17 0-47,89 0 15,-36 0-15,-71 0 16</inkml:trace>
  <inkml:trace contextRef="#ctx0" brushRef="#br0" timeOffset="48202.06">10460 7073 0,'-35'0'15,"17"-35"1,-17-18 0,17 53-16,-17-18 15,-71 18 32,53 0-47,0 36 0,0-36 16,0 17-1,-70-17-15,88 36 16,-36-36 0,36 0-16,-18 52 47,35-52-32,-35 18-15,0 17 16,18-35-16,-18 18 0,0-18 15,36 35-15,17-17 16,-36 70 47,36-70-63,0 17 0,0 230 93,18-212-93,0 70 16,-18-70-16,0-18 16,0-17-16,35 17 15,-35-17 1,0 17-16,0-17 15,0 17-15,17 18 0,19-35 94,-19-18-94,36 35 16,0 18-16,0-53 15,141 106 1,-88-54-16,-35 1 16,-19-53-16,37 18 15,-36-18 1,105 0-16,-52 0 16,18 0-16,-19 0 0,37 0 15,-72 0 1,18 35-16,-17-35 15,17 0-15,-35 0 16,0 18-16,0-18 0,0 0 16,0 0-1,17 0 1,-35 0-16,-17 0 31,35 0-31,0 0 0,-18-35 0,-17-18 63,17 35-63,-17-35 0,35 0 0,35-35 15,-35 18 1,0 17-16,-36 17 16,19-17-16,-19 1 15,19-1-15,-19-18 0,18 18 16,-17-35-1,-18 35-15,35-18 16,-35 36-16,0-18 0,0 36 31,0-19-31,-17 19 47,-1 17-47,-17-36 16,-36 19-16,18-18 15,-105-18 1,105 35-16,-35-17 16,35 17-16,0 18 0,35-35 15,-35 35 1,18-18-16,17 18 16,-35 0-16,-35-35 0,-35 17 15,-18-17-15,17 35 16,-17-18-1,35-17-15,53 35 16,36-18-16,-336-35 94,247 53-94,53 0 0,35 0 0,-334 36 140,334-19-140,-35 19 0,18-36 16</inkml:trace>
  <inkml:trace contextRef="#ctx0" brushRef="#br0" timeOffset="95132.71">20638 16898 0,'176'35'125,"-123"1"-125,-36-36 16,19 0-16,34 0 0,18 0 15,71 0 1,-35 0-16,17 0 16,-88 0-16</inkml:trace>
  <inkml:trace contextRef="#ctx0" brushRef="#br0" timeOffset="97696.77">20726 16722 0,'458'0'156,"-299"0"-156,0 0 0,-36-36 15,-35 36-15,-35 0 16</inkml:trace>
  <inkml:trace contextRef="#ctx0" brushRef="#br0" timeOffset="104514.58">23689 16210 0,'265'-17'78,"-177"17"-62,71-36-16,-1 36 0,19 0 15,17 0 1,-36 0-16,-34 18 0,-36-18 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in="-7" max="1080" units="cm"/>
          <inkml:channel name="T" type="integer" max="2.14748E9" units="dev"/>
        </inkml:traceFormat>
        <inkml:channelProperties>
          <inkml:channelProperty channel="X" name="resolution" value="70.71823" units="1/cm"/>
          <inkml:channelProperty channel="Y" name="resolution" value="35.99338" units="1/cm"/>
          <inkml:channelProperty channel="T" name="resolution" value="1" units="1/dev"/>
        </inkml:channelProperties>
      </inkml:inkSource>
      <inkml:timestamp xml:id="ts0" timeString="2021-12-05T10:00:34.3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14446 5733 0,'247'0'157,"-88"0"-157,-106 0 15,-18 0 1,-17 0-1</inkml:trace>
  <inkml:trace contextRef="#ctx0" brushRef="#br0" timeOffset="2473.71">17868 4763 0,'-106'0'0,"18"0"0,18-36 0,17 36 32,-35-17-32,35 17 15,0 0-15,0 0 0,-18 0 16,-17 0-16,17 0 0,-34 0 15,-1 0 1,0 0-16,0 0 16,18 35-1,-177 88 32,212-87-47,-70 34 16,-18-17-1,70 35-15,36-70 16,17 17-16,18 18 0,0-35 16,0 35-1,0 35-15,0-18 0,36 89 16,-36-124 0,17 18-16,124-53 62,-123 0-62,88 0 16,158 0-16,-175 18 15,-36-18-15,52 0 63,-87 0-63,176-88 15,-123 70-15,34-17 16,1 17-16,-53-17 0,-18 17 16,-17 18-16,17-35 31,-17 35-31,17-18 0,18-17 0,0 18 16,18-36-16,17 17 15,-18-17 1,19 0-16,-36 36 15,-36-36-15,18 0 0,-35 0 16,18 0 0,-18 0-16,0 18 15,0-18-15,0 35 0,0-17 0,35 18 32,-35-36-32,18 17 31,-18 19-31,35-19 0,-35-17 31,0 1-31,-17 34 0,17-35 0,-18 18 16,-17 17-16,17-17 31,-17 35-31,-18 0 0,-18 0 16,18 0-16,-88 0 0,18 0 15,-36 0 1,0 0-1,54 0-15,-1 0 0,0 0 0,53 0 32,18 0-32,35 17 62,0 1-15,-18-18-47</inkml:trace>
  <inkml:trace contextRef="#ctx0" brushRef="#br0" timeOffset="6502.02">16351 9525 0,'18'0'94,"35"0"-94,0 0 16,211 0-16,124-53 15,-176 18 1,-18 17 0,-35-17-16,-106 35 15,-36 0 79</inkml:trace>
  <inkml:trace contextRef="#ctx0" brushRef="#br0" timeOffset="74302">16545 14199 0,'0'106'110,"-35"-106"-48,17 18-46,54 17 234,-19-35-94,19 0 0</inkml:trace>
  <inkml:trace contextRef="#ctx0" brushRef="#br0" timeOffset="75405.08">18662 14093 0,'-265'124'125,"230"-124"-125,17 0 0,18 35 16,-35-35 15,53 0 16,-1 0-47,72 0 0,-36 0 31,-36 0 32,142 71-32,-124-71-15,18 0-16,-53 35 15,18-35-15</inkml:trace>
  <inkml:trace contextRef="#ctx0" brushRef="#br0" timeOffset="76349.39">20867 14129 0,'-177'35'109,"160"-35"-109,-18 35 16,17-35-1,-17 18-15,35 17 157,123-35-110,-105 18-47,17-18 15,-17 35-15,35-35 0,-18 0 16,-18 0-1,19 0 1,-19 18 0,19-18-1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in="-7" max="1080" units="cm"/>
          <inkml:channel name="T" type="integer" max="2.14748E9" units="dev"/>
        </inkml:traceFormat>
        <inkml:channelProperties>
          <inkml:channelProperty channel="X" name="resolution" value="70.71823" units="1/cm"/>
          <inkml:channelProperty channel="Y" name="resolution" value="35.99338" units="1/cm"/>
          <inkml:channelProperty channel="T" name="resolution" value="1" units="1/dev"/>
        </inkml:channelProperties>
      </inkml:inkSource>
      <inkml:timestamp xml:id="ts0" timeString="2021-12-05T10:02:54.0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9472 3175 0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2021/12/05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对与一条句子中的命名实体识别</a:t>
            </a:r>
            <a:r>
              <a:rPr lang="en-US" altLang="zh-CN" dirty="0"/>
              <a:t>,</a:t>
            </a:r>
            <a:r>
              <a:rPr lang="zh-CN" altLang="en-US" dirty="0"/>
              <a:t>可以看成是一个序列标签的任务</a:t>
            </a:r>
            <a:r>
              <a:rPr lang="en-US" altLang="zh-CN" dirty="0"/>
              <a:t>,RNN</a:t>
            </a:r>
            <a:r>
              <a:rPr lang="zh-CN" altLang="en-US" dirty="0"/>
              <a:t>就能识别这些平整的命名实体</a:t>
            </a:r>
            <a:r>
              <a:rPr lang="en-US" altLang="zh-CN" dirty="0"/>
              <a:t>,</a:t>
            </a:r>
            <a:r>
              <a:rPr lang="zh-CN" altLang="en-US" dirty="0"/>
              <a:t>但对于嵌套的就表现不好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对于这个嵌套命名实体识别的这个任务来说</a:t>
            </a:r>
            <a:r>
              <a:rPr lang="en-US" altLang="zh-CN" dirty="0"/>
              <a:t>,</a:t>
            </a:r>
            <a:r>
              <a:rPr lang="zh-CN" altLang="en-US" dirty="0"/>
              <a:t>本质上是一个多标签分类的任务</a:t>
            </a:r>
            <a:r>
              <a:rPr lang="en-US" altLang="zh-CN" dirty="0"/>
              <a:t>,</a:t>
            </a:r>
            <a:r>
              <a:rPr lang="zh-CN" altLang="en-US" dirty="0"/>
              <a:t>传统的</a:t>
            </a:r>
            <a:r>
              <a:rPr lang="en-US" altLang="zh-CN" dirty="0"/>
              <a:t>seq2seq</a:t>
            </a:r>
            <a:r>
              <a:rPr lang="zh-CN" altLang="en-US" dirty="0"/>
              <a:t>的模型在这个任务上表现得不够好</a:t>
            </a:r>
            <a:r>
              <a:rPr lang="en-US" altLang="zh-CN" dirty="0"/>
              <a:t>,</a:t>
            </a:r>
            <a:r>
              <a:rPr lang="zh-CN" altLang="en-US" dirty="0"/>
              <a:t>还有就是基于</a:t>
            </a:r>
            <a:r>
              <a:rPr lang="en-US" altLang="zh-CN" dirty="0" err="1"/>
              <a:t>span_base</a:t>
            </a:r>
            <a:r>
              <a:rPr lang="en-US" altLang="zh-CN" dirty="0"/>
              <a:t> method(1,2,class)</a:t>
            </a:r>
            <a:r>
              <a:rPr lang="zh-CN" altLang="en-US" dirty="0"/>
              <a:t>的方法也是可以的</a:t>
            </a:r>
            <a:r>
              <a:rPr lang="en-US" altLang="zh-CN" dirty="0"/>
              <a:t>,</a:t>
            </a:r>
            <a:r>
              <a:rPr lang="zh-CN" altLang="en-US" dirty="0"/>
              <a:t>但是这种纯分割句子</a:t>
            </a:r>
            <a:r>
              <a:rPr lang="en-US" altLang="zh-CN" dirty="0"/>
              <a:t>,</a:t>
            </a:r>
            <a:r>
              <a:rPr lang="zh-CN" altLang="en-US" dirty="0"/>
              <a:t>然后进行分类</a:t>
            </a:r>
            <a:r>
              <a:rPr lang="en-US" altLang="zh-CN" dirty="0"/>
              <a:t>,</a:t>
            </a:r>
            <a:r>
              <a:rPr lang="zh-CN" altLang="en-US" dirty="0"/>
              <a:t>这种主要有俩问题</a:t>
            </a:r>
            <a:r>
              <a:rPr lang="en-US" altLang="zh-CN" dirty="0"/>
              <a:t>,</a:t>
            </a:r>
            <a:r>
              <a:rPr lang="zh-CN" altLang="en-US" dirty="0"/>
              <a:t>一个是搜索空间大</a:t>
            </a:r>
            <a:r>
              <a:rPr lang="en-US" altLang="zh-CN" dirty="0"/>
              <a:t>, </a:t>
            </a:r>
            <a:r>
              <a:rPr lang="zh-CN" altLang="en-US" dirty="0"/>
              <a:t>二是</a:t>
            </a:r>
            <a:r>
              <a:rPr lang="en-US" altLang="zh-CN" dirty="0"/>
              <a:t>,</a:t>
            </a:r>
            <a:r>
              <a:rPr lang="zh-CN" altLang="en-US" dirty="0"/>
              <a:t>会丢失部分的上下文信息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,</a:t>
            </a:r>
            <a:r>
              <a:rPr lang="zh-CN" altLang="en-US" dirty="0"/>
              <a:t>这个作者就基于这些问题就提出了这个</a:t>
            </a:r>
            <a:r>
              <a:rPr lang="en-US" altLang="zh-CN" dirty="0"/>
              <a:t>seq2set</a:t>
            </a:r>
            <a:r>
              <a:rPr lang="zh-CN" altLang="en-US" dirty="0"/>
              <a:t>的方法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77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对与一条句子中的命名实体识别</a:t>
            </a:r>
            <a:r>
              <a:rPr lang="en-US" altLang="zh-CN" dirty="0"/>
              <a:t>,</a:t>
            </a:r>
            <a:r>
              <a:rPr lang="zh-CN" altLang="en-US" dirty="0"/>
              <a:t>可以看成是一个序列标签的任务</a:t>
            </a:r>
            <a:r>
              <a:rPr lang="en-US" altLang="zh-CN" dirty="0"/>
              <a:t>,RNN</a:t>
            </a:r>
            <a:r>
              <a:rPr lang="zh-CN" altLang="en-US" dirty="0"/>
              <a:t>就能识别这些平整的命名实体</a:t>
            </a:r>
            <a:r>
              <a:rPr lang="en-US" altLang="zh-CN" dirty="0"/>
              <a:t>,</a:t>
            </a:r>
            <a:r>
              <a:rPr lang="zh-CN" altLang="en-US" dirty="0"/>
              <a:t>但对于嵌套的就表现不好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对于这个嵌套命名实体识别的这个任务来说</a:t>
            </a:r>
            <a:r>
              <a:rPr lang="en-US" altLang="zh-CN" dirty="0"/>
              <a:t>,</a:t>
            </a:r>
            <a:r>
              <a:rPr lang="zh-CN" altLang="en-US" dirty="0"/>
              <a:t>本质上是一个多标签分类的任务</a:t>
            </a:r>
            <a:r>
              <a:rPr lang="en-US" altLang="zh-CN" dirty="0"/>
              <a:t>,</a:t>
            </a:r>
            <a:r>
              <a:rPr lang="zh-CN" altLang="en-US" dirty="0"/>
              <a:t>传统的</a:t>
            </a:r>
            <a:r>
              <a:rPr lang="en-US" altLang="zh-CN" dirty="0"/>
              <a:t>seq2seq</a:t>
            </a:r>
            <a:r>
              <a:rPr lang="zh-CN" altLang="en-US" dirty="0"/>
              <a:t>的模型在这个任务上表现得不够好</a:t>
            </a:r>
            <a:r>
              <a:rPr lang="en-US" altLang="zh-CN" dirty="0"/>
              <a:t>,</a:t>
            </a:r>
            <a:r>
              <a:rPr lang="zh-CN" altLang="en-US" dirty="0"/>
              <a:t>还有就是基于</a:t>
            </a:r>
            <a:r>
              <a:rPr lang="en-US" altLang="zh-CN" dirty="0" err="1"/>
              <a:t>span_base</a:t>
            </a:r>
            <a:r>
              <a:rPr lang="en-US" altLang="zh-CN" dirty="0"/>
              <a:t> method(1,2,class)</a:t>
            </a:r>
            <a:r>
              <a:rPr lang="zh-CN" altLang="en-US" dirty="0"/>
              <a:t>的方法也是可以的</a:t>
            </a:r>
            <a:r>
              <a:rPr lang="en-US" altLang="zh-CN" dirty="0"/>
              <a:t>,</a:t>
            </a:r>
            <a:r>
              <a:rPr lang="zh-CN" altLang="en-US" dirty="0"/>
              <a:t>但是这种纯分割句子</a:t>
            </a:r>
            <a:r>
              <a:rPr lang="en-US" altLang="zh-CN" dirty="0"/>
              <a:t>,</a:t>
            </a:r>
            <a:r>
              <a:rPr lang="zh-CN" altLang="en-US" dirty="0"/>
              <a:t>然后进行分类</a:t>
            </a:r>
            <a:r>
              <a:rPr lang="en-US" altLang="zh-CN" dirty="0"/>
              <a:t>,</a:t>
            </a:r>
            <a:r>
              <a:rPr lang="zh-CN" altLang="en-US" dirty="0"/>
              <a:t>这种主要有俩问题</a:t>
            </a:r>
            <a:r>
              <a:rPr lang="en-US" altLang="zh-CN" dirty="0"/>
              <a:t>,</a:t>
            </a:r>
            <a:r>
              <a:rPr lang="zh-CN" altLang="en-US" dirty="0"/>
              <a:t>一个是搜索空间大</a:t>
            </a:r>
            <a:r>
              <a:rPr lang="en-US" altLang="zh-CN" dirty="0"/>
              <a:t>, </a:t>
            </a:r>
            <a:r>
              <a:rPr lang="zh-CN" altLang="en-US" dirty="0"/>
              <a:t>二是</a:t>
            </a:r>
            <a:r>
              <a:rPr lang="en-US" altLang="zh-CN" dirty="0"/>
              <a:t>,</a:t>
            </a:r>
            <a:r>
              <a:rPr lang="zh-CN" altLang="en-US" dirty="0"/>
              <a:t>会丢失部分的上下文信息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,</a:t>
            </a:r>
            <a:r>
              <a:rPr lang="zh-CN" altLang="en-US" dirty="0"/>
              <a:t>这个作者就基于这些问题就提出了这个</a:t>
            </a:r>
            <a:r>
              <a:rPr lang="en-US" altLang="zh-CN" dirty="0"/>
              <a:t>seq2set</a:t>
            </a:r>
            <a:r>
              <a:rPr lang="zh-CN" altLang="en-US" dirty="0"/>
              <a:t>的方法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先来总体的看一下这个模型的结构</a:t>
            </a:r>
            <a:r>
              <a:rPr lang="en-US" altLang="zh-CN" dirty="0"/>
              <a:t>,</a:t>
            </a:r>
            <a:r>
              <a:rPr lang="zh-CN" altLang="en-US" dirty="0"/>
              <a:t>就是很传统的</a:t>
            </a:r>
            <a:r>
              <a:rPr lang="en-US" altLang="zh-CN" dirty="0" err="1"/>
              <a:t>encoder_decoder</a:t>
            </a:r>
            <a:r>
              <a:rPr lang="en-US" altLang="zh-CN" dirty="0"/>
              <a:t> </a:t>
            </a:r>
            <a:r>
              <a:rPr lang="zh-CN" altLang="en-US" dirty="0"/>
              <a:t>的模式</a:t>
            </a:r>
            <a:r>
              <a:rPr lang="en-US" altLang="zh-CN" dirty="0"/>
              <a:t>,  encoder</a:t>
            </a:r>
            <a:r>
              <a:rPr lang="zh-CN" altLang="en-US" dirty="0"/>
              <a:t>的主要内容就是预训练的</a:t>
            </a:r>
            <a:r>
              <a:rPr lang="en-US" altLang="zh-CN" dirty="0"/>
              <a:t>embedding </a:t>
            </a:r>
            <a:r>
              <a:rPr lang="zh-CN" altLang="en-US" dirty="0"/>
              <a:t>和双向的</a:t>
            </a:r>
            <a:r>
              <a:rPr lang="en-US" altLang="zh-CN" dirty="0" err="1"/>
              <a:t>BiLSTM</a:t>
            </a:r>
            <a:r>
              <a:rPr lang="en-US" altLang="zh-CN" dirty="0"/>
              <a:t>, </a:t>
            </a:r>
            <a:r>
              <a:rPr lang="zh-CN" altLang="en-US" dirty="0"/>
              <a:t>解码器这里明显是用</a:t>
            </a:r>
            <a:r>
              <a:rPr lang="en-US" altLang="zh-CN" dirty="0"/>
              <a:t>transformer</a:t>
            </a:r>
            <a:r>
              <a:rPr lang="zh-CN" altLang="en-US" dirty="0"/>
              <a:t>那个解码器改过来的</a:t>
            </a:r>
            <a:r>
              <a:rPr lang="en-US" altLang="zh-CN" dirty="0"/>
              <a:t>,</a:t>
            </a:r>
            <a:r>
              <a:rPr lang="zh-CN" altLang="en-US" dirty="0"/>
              <a:t>主要就是将</a:t>
            </a:r>
            <a:r>
              <a:rPr lang="en-US" altLang="zh-CN" dirty="0"/>
              <a:t>FFN</a:t>
            </a:r>
            <a:r>
              <a:rPr lang="zh-CN" altLang="en-US" dirty="0"/>
              <a:t>的输出</a:t>
            </a:r>
            <a:r>
              <a:rPr lang="en-US" altLang="zh-CN" dirty="0"/>
              <a:t>,</a:t>
            </a:r>
            <a:r>
              <a:rPr lang="zh-CN" altLang="en-US" dirty="0"/>
              <a:t>进行三个维度的预测</a:t>
            </a:r>
            <a:r>
              <a:rPr lang="en-US" altLang="zh-CN" dirty="0"/>
              <a:t>,left ,right ,class ,</a:t>
            </a:r>
          </a:p>
          <a:p>
            <a:r>
              <a:rPr lang="zh-CN" altLang="en-US" dirty="0"/>
              <a:t>最后一个模块是</a:t>
            </a:r>
            <a:r>
              <a:rPr lang="en-US" altLang="zh-CN" dirty="0"/>
              <a:t>,</a:t>
            </a:r>
            <a:r>
              <a:rPr lang="zh-CN" altLang="en-US" dirty="0"/>
              <a:t>根据</a:t>
            </a:r>
            <a:r>
              <a:rPr lang="en-US" altLang="zh-CN" dirty="0" err="1"/>
              <a:t>span_based</a:t>
            </a:r>
            <a:r>
              <a:rPr lang="en-US" altLang="zh-CN" dirty="0"/>
              <a:t> method </a:t>
            </a:r>
            <a:r>
              <a:rPr lang="zh-CN" altLang="en-US" dirty="0"/>
              <a:t>的预测进行</a:t>
            </a:r>
            <a:r>
              <a:rPr lang="en-US" altLang="zh-CN" dirty="0"/>
              <a:t>predictions </a:t>
            </a:r>
            <a:r>
              <a:rPr lang="zh-CN" altLang="en-US" dirty="0"/>
              <a:t>和</a:t>
            </a:r>
            <a:r>
              <a:rPr lang="en-US" altLang="zh-CN" dirty="0"/>
              <a:t>label</a:t>
            </a:r>
            <a:r>
              <a:rPr lang="zh-CN" altLang="en-US" dirty="0"/>
              <a:t>的匹配任务</a:t>
            </a:r>
            <a:r>
              <a:rPr lang="en-US" altLang="zh-CN" dirty="0"/>
              <a:t>,</a:t>
            </a:r>
            <a:r>
              <a:rPr lang="zh-CN" altLang="en-US" dirty="0"/>
              <a:t>然后计算</a:t>
            </a:r>
            <a:r>
              <a:rPr lang="en-US" altLang="zh-CN" dirty="0"/>
              <a:t>loss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068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先来总体的看一下这个模型的结构</a:t>
            </a:r>
            <a:r>
              <a:rPr lang="en-US" altLang="zh-CN" dirty="0"/>
              <a:t>,</a:t>
            </a:r>
            <a:r>
              <a:rPr lang="zh-CN" altLang="en-US" dirty="0"/>
              <a:t>就是很传统的</a:t>
            </a:r>
            <a:r>
              <a:rPr lang="en-US" altLang="zh-CN" dirty="0" err="1"/>
              <a:t>encoder_decoder</a:t>
            </a:r>
            <a:r>
              <a:rPr lang="en-US" altLang="zh-CN" dirty="0"/>
              <a:t> </a:t>
            </a:r>
            <a:r>
              <a:rPr lang="zh-CN" altLang="en-US" dirty="0"/>
              <a:t>的模式</a:t>
            </a:r>
            <a:r>
              <a:rPr lang="en-US" altLang="zh-CN" dirty="0"/>
              <a:t>,  encoder</a:t>
            </a:r>
            <a:r>
              <a:rPr lang="zh-CN" altLang="en-US" dirty="0"/>
              <a:t>的主要内容就是预训练的</a:t>
            </a:r>
            <a:r>
              <a:rPr lang="en-US" altLang="zh-CN" dirty="0"/>
              <a:t>embedding </a:t>
            </a:r>
            <a:r>
              <a:rPr lang="zh-CN" altLang="en-US" dirty="0"/>
              <a:t>和双向的</a:t>
            </a:r>
            <a:r>
              <a:rPr lang="en-US" altLang="zh-CN" dirty="0" err="1"/>
              <a:t>BiLSTM</a:t>
            </a:r>
            <a:r>
              <a:rPr lang="en-US" altLang="zh-CN" dirty="0"/>
              <a:t>, </a:t>
            </a:r>
            <a:r>
              <a:rPr lang="zh-CN" altLang="en-US" dirty="0"/>
              <a:t>解码器这里明显是用</a:t>
            </a:r>
            <a:r>
              <a:rPr lang="en-US" altLang="zh-CN" dirty="0"/>
              <a:t>transformer</a:t>
            </a:r>
            <a:r>
              <a:rPr lang="zh-CN" altLang="en-US" dirty="0"/>
              <a:t>那个解码器改过来的</a:t>
            </a:r>
            <a:r>
              <a:rPr lang="en-US" altLang="zh-CN" dirty="0"/>
              <a:t>,</a:t>
            </a:r>
            <a:r>
              <a:rPr lang="zh-CN" altLang="en-US" dirty="0"/>
              <a:t>主要就是将</a:t>
            </a:r>
            <a:r>
              <a:rPr lang="en-US" altLang="zh-CN" dirty="0"/>
              <a:t>FFN</a:t>
            </a:r>
            <a:r>
              <a:rPr lang="zh-CN" altLang="en-US" dirty="0"/>
              <a:t>的输出</a:t>
            </a:r>
            <a:r>
              <a:rPr lang="en-US" altLang="zh-CN" dirty="0"/>
              <a:t>,</a:t>
            </a:r>
            <a:r>
              <a:rPr lang="zh-CN" altLang="en-US" dirty="0"/>
              <a:t>进行三个维度的预测</a:t>
            </a:r>
            <a:r>
              <a:rPr lang="en-US" altLang="zh-CN" dirty="0"/>
              <a:t>,left ,right ,class ,</a:t>
            </a:r>
          </a:p>
          <a:p>
            <a:r>
              <a:rPr lang="zh-CN" altLang="en-US" dirty="0"/>
              <a:t>最后一个模块是</a:t>
            </a:r>
            <a:r>
              <a:rPr lang="en-US" altLang="zh-CN" dirty="0"/>
              <a:t>,</a:t>
            </a:r>
            <a:r>
              <a:rPr lang="zh-CN" altLang="en-US" dirty="0"/>
              <a:t>根据</a:t>
            </a:r>
            <a:r>
              <a:rPr lang="en-US" altLang="zh-CN" dirty="0" err="1"/>
              <a:t>span_based</a:t>
            </a:r>
            <a:r>
              <a:rPr lang="en-US" altLang="zh-CN" dirty="0"/>
              <a:t> method </a:t>
            </a:r>
            <a:r>
              <a:rPr lang="zh-CN" altLang="en-US" dirty="0"/>
              <a:t>的预测进行</a:t>
            </a:r>
            <a:r>
              <a:rPr lang="en-US" altLang="zh-CN" dirty="0"/>
              <a:t>predictions </a:t>
            </a:r>
            <a:r>
              <a:rPr lang="zh-CN" altLang="en-US" dirty="0"/>
              <a:t>和</a:t>
            </a:r>
            <a:r>
              <a:rPr lang="en-US" altLang="zh-CN" dirty="0"/>
              <a:t>label</a:t>
            </a:r>
            <a:r>
              <a:rPr lang="zh-CN" altLang="en-US" dirty="0"/>
              <a:t>的匹配任务</a:t>
            </a:r>
            <a:r>
              <a:rPr lang="en-US" altLang="zh-CN" dirty="0"/>
              <a:t>,</a:t>
            </a:r>
            <a:r>
              <a:rPr lang="zh-CN" altLang="en-US" dirty="0"/>
              <a:t>然后计算</a:t>
            </a:r>
            <a:r>
              <a:rPr lang="en-US" altLang="zh-CN" dirty="0"/>
              <a:t>loss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763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先来总体的看一下这个模型的结构</a:t>
            </a:r>
            <a:r>
              <a:rPr lang="en-US" altLang="zh-CN" dirty="0"/>
              <a:t>,</a:t>
            </a:r>
            <a:r>
              <a:rPr lang="zh-CN" altLang="en-US" dirty="0"/>
              <a:t>就是很传统的</a:t>
            </a:r>
            <a:r>
              <a:rPr lang="en-US" altLang="zh-CN" dirty="0" err="1"/>
              <a:t>encoder_decoder</a:t>
            </a:r>
            <a:r>
              <a:rPr lang="en-US" altLang="zh-CN" dirty="0"/>
              <a:t> </a:t>
            </a:r>
            <a:r>
              <a:rPr lang="zh-CN" altLang="en-US" dirty="0"/>
              <a:t>的模式</a:t>
            </a:r>
            <a:r>
              <a:rPr lang="en-US" altLang="zh-CN" dirty="0"/>
              <a:t>,  encoder</a:t>
            </a:r>
            <a:r>
              <a:rPr lang="zh-CN" altLang="en-US" dirty="0"/>
              <a:t>的主要内容就是预训练的</a:t>
            </a:r>
            <a:r>
              <a:rPr lang="en-US" altLang="zh-CN" dirty="0"/>
              <a:t>embedding </a:t>
            </a:r>
            <a:r>
              <a:rPr lang="zh-CN" altLang="en-US" dirty="0"/>
              <a:t>和双向的</a:t>
            </a:r>
            <a:r>
              <a:rPr lang="en-US" altLang="zh-CN" dirty="0" err="1"/>
              <a:t>BiLSTM</a:t>
            </a:r>
            <a:r>
              <a:rPr lang="en-US" altLang="zh-CN" dirty="0"/>
              <a:t>, </a:t>
            </a:r>
            <a:r>
              <a:rPr lang="zh-CN" altLang="en-US" dirty="0"/>
              <a:t>解码器这里明显是用</a:t>
            </a:r>
            <a:r>
              <a:rPr lang="en-US" altLang="zh-CN" dirty="0"/>
              <a:t>transformer</a:t>
            </a:r>
            <a:r>
              <a:rPr lang="zh-CN" altLang="en-US" dirty="0"/>
              <a:t>那个解码器改过来的</a:t>
            </a:r>
            <a:r>
              <a:rPr lang="en-US" altLang="zh-CN" dirty="0"/>
              <a:t>,</a:t>
            </a:r>
            <a:r>
              <a:rPr lang="zh-CN" altLang="en-US" dirty="0"/>
              <a:t>主要就是将</a:t>
            </a:r>
            <a:r>
              <a:rPr lang="en-US" altLang="zh-CN" dirty="0"/>
              <a:t>FFN</a:t>
            </a:r>
            <a:r>
              <a:rPr lang="zh-CN" altLang="en-US" dirty="0"/>
              <a:t>的输出</a:t>
            </a:r>
            <a:r>
              <a:rPr lang="en-US" altLang="zh-CN" dirty="0"/>
              <a:t>,</a:t>
            </a:r>
            <a:r>
              <a:rPr lang="zh-CN" altLang="en-US" dirty="0"/>
              <a:t>进行三个维度的预测</a:t>
            </a:r>
            <a:r>
              <a:rPr lang="en-US" altLang="zh-CN" dirty="0"/>
              <a:t>,left ,right ,class ,</a:t>
            </a:r>
          </a:p>
          <a:p>
            <a:r>
              <a:rPr lang="zh-CN" altLang="en-US" dirty="0"/>
              <a:t>最后一个模块是</a:t>
            </a:r>
            <a:r>
              <a:rPr lang="en-US" altLang="zh-CN" dirty="0"/>
              <a:t>,</a:t>
            </a:r>
            <a:r>
              <a:rPr lang="zh-CN" altLang="en-US" dirty="0"/>
              <a:t>根据</a:t>
            </a:r>
            <a:r>
              <a:rPr lang="en-US" altLang="zh-CN" dirty="0" err="1"/>
              <a:t>span_based</a:t>
            </a:r>
            <a:r>
              <a:rPr lang="en-US" altLang="zh-CN" dirty="0"/>
              <a:t> method </a:t>
            </a:r>
            <a:r>
              <a:rPr lang="zh-CN" altLang="en-US" dirty="0"/>
              <a:t>的预测进行</a:t>
            </a:r>
            <a:r>
              <a:rPr lang="en-US" altLang="zh-CN" dirty="0"/>
              <a:t>predictions </a:t>
            </a:r>
            <a:r>
              <a:rPr lang="zh-CN" altLang="en-US" dirty="0"/>
              <a:t>和</a:t>
            </a:r>
            <a:r>
              <a:rPr lang="en-US" altLang="zh-CN" dirty="0"/>
              <a:t>label</a:t>
            </a:r>
            <a:r>
              <a:rPr lang="zh-CN" altLang="en-US" dirty="0"/>
              <a:t>的匹配任务</a:t>
            </a:r>
            <a:r>
              <a:rPr lang="en-US" altLang="zh-CN" dirty="0"/>
              <a:t>,</a:t>
            </a:r>
            <a:r>
              <a:rPr lang="zh-CN" altLang="en-US" dirty="0"/>
              <a:t>然后计算</a:t>
            </a:r>
            <a:r>
              <a:rPr lang="en-US" altLang="zh-CN" dirty="0"/>
              <a:t>loss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427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先来总体的看一下这个模型的结构</a:t>
            </a:r>
            <a:r>
              <a:rPr lang="en-US" altLang="zh-CN" dirty="0"/>
              <a:t>,</a:t>
            </a:r>
            <a:r>
              <a:rPr lang="zh-CN" altLang="en-US" dirty="0"/>
              <a:t>就是很传统的</a:t>
            </a:r>
            <a:r>
              <a:rPr lang="en-US" altLang="zh-CN" dirty="0" err="1"/>
              <a:t>encoder_decoder</a:t>
            </a:r>
            <a:r>
              <a:rPr lang="en-US" altLang="zh-CN" dirty="0"/>
              <a:t> </a:t>
            </a:r>
            <a:r>
              <a:rPr lang="zh-CN" altLang="en-US" dirty="0"/>
              <a:t>的模式</a:t>
            </a:r>
            <a:r>
              <a:rPr lang="en-US" altLang="zh-CN" dirty="0"/>
              <a:t>,  encoder</a:t>
            </a:r>
            <a:r>
              <a:rPr lang="zh-CN" altLang="en-US" dirty="0"/>
              <a:t>的主要内容就是预训练的</a:t>
            </a:r>
            <a:r>
              <a:rPr lang="en-US" altLang="zh-CN" dirty="0"/>
              <a:t>embedding </a:t>
            </a:r>
            <a:r>
              <a:rPr lang="zh-CN" altLang="en-US" dirty="0"/>
              <a:t>和双向的</a:t>
            </a:r>
            <a:r>
              <a:rPr lang="en-US" altLang="zh-CN" dirty="0" err="1"/>
              <a:t>BiLSTM</a:t>
            </a:r>
            <a:r>
              <a:rPr lang="en-US" altLang="zh-CN" dirty="0"/>
              <a:t>, </a:t>
            </a:r>
            <a:r>
              <a:rPr lang="zh-CN" altLang="en-US" dirty="0"/>
              <a:t>解码器这里明显是用</a:t>
            </a:r>
            <a:r>
              <a:rPr lang="en-US" altLang="zh-CN" dirty="0"/>
              <a:t>transformer</a:t>
            </a:r>
            <a:r>
              <a:rPr lang="zh-CN" altLang="en-US" dirty="0"/>
              <a:t>那个解码器改过来的</a:t>
            </a:r>
            <a:r>
              <a:rPr lang="en-US" altLang="zh-CN" dirty="0"/>
              <a:t>,</a:t>
            </a:r>
            <a:r>
              <a:rPr lang="zh-CN" altLang="en-US" dirty="0"/>
              <a:t>主要就是将</a:t>
            </a:r>
            <a:r>
              <a:rPr lang="en-US" altLang="zh-CN" dirty="0"/>
              <a:t>FFN</a:t>
            </a:r>
            <a:r>
              <a:rPr lang="zh-CN" altLang="en-US" dirty="0"/>
              <a:t>的输出</a:t>
            </a:r>
            <a:r>
              <a:rPr lang="en-US" altLang="zh-CN" dirty="0"/>
              <a:t>,</a:t>
            </a:r>
            <a:r>
              <a:rPr lang="zh-CN" altLang="en-US" dirty="0"/>
              <a:t>进行三个维度的预测</a:t>
            </a:r>
            <a:r>
              <a:rPr lang="en-US" altLang="zh-CN" dirty="0"/>
              <a:t>,left ,right ,class ,</a:t>
            </a:r>
          </a:p>
          <a:p>
            <a:r>
              <a:rPr lang="zh-CN" altLang="en-US" dirty="0"/>
              <a:t>最后一个模块是</a:t>
            </a:r>
            <a:r>
              <a:rPr lang="en-US" altLang="zh-CN" dirty="0"/>
              <a:t>,</a:t>
            </a:r>
            <a:r>
              <a:rPr lang="zh-CN" altLang="en-US" dirty="0"/>
              <a:t>根据</a:t>
            </a:r>
            <a:r>
              <a:rPr lang="en-US" altLang="zh-CN" dirty="0" err="1"/>
              <a:t>span_based</a:t>
            </a:r>
            <a:r>
              <a:rPr lang="en-US" altLang="zh-CN" dirty="0"/>
              <a:t> method </a:t>
            </a:r>
            <a:r>
              <a:rPr lang="zh-CN" altLang="en-US" dirty="0"/>
              <a:t>的预测进行</a:t>
            </a:r>
            <a:r>
              <a:rPr lang="en-US" altLang="zh-CN" dirty="0"/>
              <a:t>predictions </a:t>
            </a:r>
            <a:r>
              <a:rPr lang="zh-CN" altLang="en-US" dirty="0"/>
              <a:t>和</a:t>
            </a:r>
            <a:r>
              <a:rPr lang="en-US" altLang="zh-CN" dirty="0"/>
              <a:t>label</a:t>
            </a:r>
            <a:r>
              <a:rPr lang="zh-CN" altLang="en-US" dirty="0"/>
              <a:t>的匹配任务</a:t>
            </a:r>
            <a:r>
              <a:rPr lang="en-US" altLang="zh-CN" dirty="0"/>
              <a:t>,</a:t>
            </a:r>
            <a:r>
              <a:rPr lang="zh-CN" altLang="en-US" dirty="0"/>
              <a:t>然后计算</a:t>
            </a:r>
            <a:r>
              <a:rPr lang="en-US" altLang="zh-CN" dirty="0"/>
              <a:t>loss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590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1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2021/12/05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2021/12/05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2021/12/05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2021/12/05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customXml" Target="../ink/ink7.xml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customXml" Target="../ink/ink3.xml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6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customXml" Target="../ink/ink4.xml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085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Yabo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Yin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4011" y="1882842"/>
            <a:ext cx="1118506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DialogueCSE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Dialogue-based Contrastive Learning of</a:t>
            </a:r>
          </a:p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Sentence Embeddings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10041740" y="4930041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EMNLP2021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B60E82C-E940-42F9-8968-C1F75084B1ED}"/>
              </a:ext>
            </a:extLst>
          </p:cNvPr>
          <p:cNvSpPr txBox="1"/>
          <p:nvPr/>
        </p:nvSpPr>
        <p:spPr>
          <a:xfrm>
            <a:off x="1453886" y="3231713"/>
            <a:ext cx="945118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Che Liu, Rui Wang,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Jinghua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Liu, Jian Sun, Fei Huang, Luo Si</a:t>
            </a:r>
          </a:p>
          <a:p>
            <a:pPr algn="ctr">
              <a:spcBef>
                <a:spcPts val="300"/>
              </a:spcBef>
            </a:pP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DAMO Academy, Alibaba Group</a:t>
            </a:r>
          </a:p>
          <a:p>
            <a:pPr algn="ctr">
              <a:spcBef>
                <a:spcPts val="300"/>
              </a:spcBef>
            </a:pP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{liuche.lc,wr224079,shaohan.ljh,jian.sun,f.huang,luo.si}@alibaba-inc.com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CECB844-F3BE-425B-852C-683FD2BB34D8}"/>
              </a:ext>
            </a:extLst>
          </p:cNvPr>
          <p:cNvSpPr txBox="1"/>
          <p:nvPr/>
        </p:nvSpPr>
        <p:spPr>
          <a:xfrm>
            <a:off x="4785999" y="5268595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2021.12.5  •  ChongQing</a:t>
            </a:r>
            <a:r>
              <a:rPr lang="en-US" altLang="zh-CN" dirty="0"/>
              <a:t>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5CB66A1-97B6-48E3-B735-C103084CE7C8}"/>
              </a:ext>
            </a:extLst>
          </p:cNvPr>
          <p:cNvSpPr txBox="1"/>
          <p:nvPr/>
        </p:nvSpPr>
        <p:spPr>
          <a:xfrm>
            <a:off x="3874226" y="4658735"/>
            <a:ext cx="461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https://github.com/wangruicn/DialogueCSE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38200" y="758047"/>
            <a:ext cx="10515600" cy="482947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013236-B975-4D97-B07F-5B8FFF413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996" y="1317950"/>
            <a:ext cx="9482008" cy="54282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0D516DBB-D6DA-40D5-9A54-E739A9B9A77F}"/>
                  </a:ext>
                </a:extLst>
              </p14:cNvPr>
              <p14:cNvContentPartPr/>
              <p14:nvPr/>
            </p14:nvContentPartPr>
            <p14:xfrm>
              <a:off x="2603520" y="5003640"/>
              <a:ext cx="7830000" cy="12322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0D516DBB-D6DA-40D5-9A54-E739A9B9A7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4160" y="4994280"/>
                <a:ext cx="7848720" cy="125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1409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38200" y="758047"/>
            <a:ext cx="10515600" cy="482947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F9E06D-AEBD-4F34-B1D8-117242E4B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8917"/>
            <a:ext cx="6030208" cy="32079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36BEA32-ECFA-45BF-9E8F-ADCDC030A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931" y="3228055"/>
            <a:ext cx="5940307" cy="3427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CE908B30-04B6-427D-907A-F3A74E874000}"/>
                  </a:ext>
                </a:extLst>
              </p14:cNvPr>
              <p14:cNvContentPartPr/>
              <p14:nvPr/>
            </p14:nvContentPartPr>
            <p14:xfrm>
              <a:off x="1270080" y="2489040"/>
              <a:ext cx="7766280" cy="36201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CE908B30-04B6-427D-907A-F3A74E8740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0720" y="2479680"/>
                <a:ext cx="7785000" cy="36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6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38200" y="758047"/>
            <a:ext cx="10515600" cy="482947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FB471B8-EBFC-4327-9197-A2B922415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735" y="1361554"/>
            <a:ext cx="6157000" cy="31190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C2D615-A9EF-4E90-9005-EF3A02A30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59" b="12782"/>
          <a:stretch/>
        </p:blipFill>
        <p:spPr>
          <a:xfrm>
            <a:off x="2622735" y="4316554"/>
            <a:ext cx="6456614" cy="23597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B7252D11-69B7-4203-A9B9-4A5FE95659C1}"/>
                  </a:ext>
                </a:extLst>
              </p14:cNvPr>
              <p14:cNvContentPartPr/>
              <p14:nvPr/>
            </p14:nvContentPartPr>
            <p14:xfrm>
              <a:off x="5200560" y="1568520"/>
              <a:ext cx="2350080" cy="360072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B7252D11-69B7-4203-A9B9-4A5FE95659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91200" y="1559160"/>
                <a:ext cx="2368800" cy="36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5303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8" y="3074671"/>
            <a:ext cx="427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76784635-7B82-4001-AEFE-FE319AD22895}"/>
                  </a:ext>
                </a:extLst>
              </p14:cNvPr>
              <p14:cNvContentPartPr/>
              <p14:nvPr/>
            </p14:nvContentPartPr>
            <p14:xfrm>
              <a:off x="3409920" y="1143000"/>
              <a:ext cx="360" cy="3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76784635-7B82-4001-AEFE-FE319AD228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0560" y="1133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988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"/>
            <a:ext cx="12204000" cy="973275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2"/>
              <a:ext cx="2573867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9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7" y="77250"/>
              <a:ext cx="3403734" cy="89511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106359" y="163690"/>
              <a:ext cx="2592375" cy="76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224243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214247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4" y="29905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4" y="3838655"/>
            <a:ext cx="3363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Experiments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32C55EA-48F5-4564-B174-995463BC2C5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5" y="2162228"/>
            <a:ext cx="3827145" cy="2391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DB6A0A16-7ACA-4E10-931F-0A98F29F0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622930"/>
              </p:ext>
            </p:extLst>
          </p:nvPr>
        </p:nvGraphicFramePr>
        <p:xfrm>
          <a:off x="2031999" y="2108850"/>
          <a:ext cx="8466016" cy="1557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3008">
                  <a:extLst>
                    <a:ext uri="{9D8B030D-6E8A-4147-A177-3AD203B41FA5}">
                      <a16:colId xmlns:a16="http://schemas.microsoft.com/office/drawing/2014/main" val="4274789601"/>
                    </a:ext>
                  </a:extLst>
                </a:gridCol>
                <a:gridCol w="4233008">
                  <a:extLst>
                    <a:ext uri="{9D8B030D-6E8A-4147-A177-3AD203B41FA5}">
                      <a16:colId xmlns:a16="http://schemas.microsoft.com/office/drawing/2014/main" val="4002964157"/>
                    </a:ext>
                  </a:extLst>
                </a:gridCol>
              </a:tblGrid>
              <a:tr h="519180"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+mn-lt"/>
                        </a:rPr>
                        <a:t>A : 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医生我最近都在按时吃药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756256"/>
                  </a:ext>
                </a:extLst>
              </a:tr>
              <a:tr h="519180">
                <a:tc>
                  <a:txBody>
                    <a:bodyPr/>
                    <a:lstStyle/>
                    <a:p>
                      <a:endParaRPr lang="zh-CN" altLang="en-U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+mn-lt"/>
                        </a:rPr>
                        <a:t>B: 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那你感觉怎么样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+mn-lt"/>
                        </a:rPr>
                        <a:t>?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077045"/>
                  </a:ext>
                </a:extLst>
              </a:tr>
              <a:tr h="519180"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+mn-lt"/>
                        </a:rPr>
                        <a:t>A : 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我感觉身体比以前好多了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+mn-lt"/>
                        </a:rPr>
                        <a:t> .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78213"/>
                  </a:ext>
                </a:extLst>
              </a:tr>
            </a:tbl>
          </a:graphicData>
        </a:graphic>
      </p:graphicFrame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6D409E4-D9D1-46C0-8E95-BFFFDB6C6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272357"/>
              </p:ext>
            </p:extLst>
          </p:nvPr>
        </p:nvGraphicFramePr>
        <p:xfrm>
          <a:off x="2031999" y="4226217"/>
          <a:ext cx="8562732" cy="1557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1366">
                  <a:extLst>
                    <a:ext uri="{9D8B030D-6E8A-4147-A177-3AD203B41FA5}">
                      <a16:colId xmlns:a16="http://schemas.microsoft.com/office/drawing/2014/main" val="3403479204"/>
                    </a:ext>
                  </a:extLst>
                </a:gridCol>
                <a:gridCol w="4281366">
                  <a:extLst>
                    <a:ext uri="{9D8B030D-6E8A-4147-A177-3AD203B41FA5}">
                      <a16:colId xmlns:a16="http://schemas.microsoft.com/office/drawing/2014/main" val="4162517832"/>
                    </a:ext>
                  </a:extLst>
                </a:gridCol>
              </a:tblGrid>
              <a:tr h="519180"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+mn-lt"/>
                        </a:rPr>
                        <a:t>A : 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我昨天买了一瓶洗发水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699038"/>
                  </a:ext>
                </a:extLst>
              </a:tr>
              <a:tr h="519180">
                <a:tc>
                  <a:txBody>
                    <a:bodyPr/>
                    <a:lstStyle/>
                    <a:p>
                      <a:endParaRPr lang="zh-CN" altLang="en-U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+mn-lt"/>
                        </a:rPr>
                        <a:t>B: 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那你感觉怎么样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+mn-lt"/>
                        </a:rPr>
                        <a:t>?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47515"/>
                  </a:ext>
                </a:extLst>
              </a:tr>
              <a:tr h="519180"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+mn-lt"/>
                        </a:rPr>
                        <a:t>A : 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我感觉它的效果不太好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561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8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445627D-7B06-432A-B776-E4C40FC38239}"/>
              </a:ext>
            </a:extLst>
          </p:cNvPr>
          <p:cNvSpPr txBox="1"/>
          <p:nvPr/>
        </p:nvSpPr>
        <p:spPr>
          <a:xfrm>
            <a:off x="391159" y="1908862"/>
            <a:ext cx="6159849" cy="368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Times New Roman" panose="02020603050405020304" pitchFamily="18" charset="0"/>
              </a:rPr>
              <a:t>Dialogues provide strong semantic relationships among conversational utterances and are usually easy to collect in large amounts.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Times New Roman" panose="02020603050405020304" pitchFamily="18" charset="0"/>
              </a:rPr>
              <a:t>Conventional approaches employ the </a:t>
            </a:r>
            <a:r>
              <a:rPr lang="en-US" altLang="zh-CN" sz="1600" dirty="0" err="1">
                <a:cs typeface="Times New Roman" panose="02020603050405020304" pitchFamily="18" charset="0"/>
              </a:rPr>
              <a:t>siamese</a:t>
            </a:r>
            <a:r>
              <a:rPr lang="en-US" altLang="zh-CN" sz="1600" dirty="0">
                <a:cs typeface="Times New Roman" panose="02020603050405020304" pitchFamily="18" charset="0"/>
              </a:rPr>
              <a:t>-network for this task, which obtains the sentence embeddings through modeling the context-response semantic relevance by applying a feed-forward network on top of the sentence encoders.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Times New Roman" panose="02020603050405020304" pitchFamily="18" charset="0"/>
              </a:rPr>
              <a:t>The authors implement this model by mainly using </a:t>
            </a:r>
            <a:r>
              <a:rPr lang="en-US" altLang="zh-CN" sz="1600" b="1" dirty="0" err="1">
                <a:cs typeface="Times New Roman" panose="02020603050405020304" pitchFamily="18" charset="0"/>
              </a:rPr>
              <a:t>siamese</a:t>
            </a:r>
            <a:r>
              <a:rPr lang="en-US" altLang="zh-CN" sz="1600" b="1" dirty="0">
                <a:cs typeface="Times New Roman" panose="02020603050405020304" pitchFamily="18" charset="0"/>
              </a:rPr>
              <a:t>-network</a:t>
            </a:r>
            <a:r>
              <a:rPr lang="en-US" altLang="zh-CN" sz="1600" dirty="0">
                <a:cs typeface="Times New Roman" panose="02020603050405020304" pitchFamily="18" charset="0"/>
              </a:rPr>
              <a:t>  and </a:t>
            </a:r>
            <a:r>
              <a:rPr lang="en-US" altLang="zh-CN" sz="1600" b="1" dirty="0">
                <a:cs typeface="Times New Roman" panose="02020603050405020304" pitchFamily="18" charset="0"/>
              </a:rPr>
              <a:t>attention mechanism</a:t>
            </a:r>
            <a:r>
              <a:rPr lang="en-US" altLang="zh-CN" sz="16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25E2C4C-E21A-44C8-9812-88C2EB56D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752" y="1995196"/>
            <a:ext cx="3783048" cy="36002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22928C01-C1D2-400A-951D-679737484B8B}"/>
                  </a:ext>
                </a:extLst>
              </p14:cNvPr>
              <p14:cNvContentPartPr/>
              <p14:nvPr/>
            </p14:nvContentPartPr>
            <p14:xfrm>
              <a:off x="8109000" y="4006800"/>
              <a:ext cx="1486080" cy="16131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22928C01-C1D2-400A-951D-679737484B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99640" y="3997440"/>
                <a:ext cx="1504800" cy="163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6CF625-C3AC-4880-AA80-3F38C0E00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69" y="1509794"/>
            <a:ext cx="11825861" cy="517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6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6CF625-C3AC-4880-AA80-3F38C0E00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7" y="621771"/>
            <a:ext cx="4910650" cy="214780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8051E29-8549-4BB9-BAD4-388A91489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510" y="1419816"/>
            <a:ext cx="5609383" cy="537255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B130547-12CB-41F5-8BB1-1505DFB94D33}"/>
              </a:ext>
            </a:extLst>
          </p:cNvPr>
          <p:cNvSpPr txBox="1"/>
          <p:nvPr/>
        </p:nvSpPr>
        <p:spPr>
          <a:xfrm>
            <a:off x="-59013" y="2947755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Basic definition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CF08ABB-4282-4BC5-ACE1-6E63EBE97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16" y="3346152"/>
            <a:ext cx="2477751" cy="3693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0493F8-13F9-4B74-AD0F-DFD174B8A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72" y="3767250"/>
            <a:ext cx="1033489" cy="3239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44379E3-057E-40A6-B556-E785CEBFA5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224" y="3726199"/>
            <a:ext cx="4131632" cy="4060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6CFAFE7-E3FB-476B-BEF8-26ADBAF4E0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016" y="4273709"/>
            <a:ext cx="4025704" cy="3410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E7BBA1A-8454-4A6D-A4D1-895B0AFFB1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593" y="4899683"/>
            <a:ext cx="4429545" cy="72780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532F323-6304-4CE3-8097-5C61B47E51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886" y="5888300"/>
            <a:ext cx="216955" cy="29990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42086CF-A022-4851-8217-1B7F6E3857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520" y="5908204"/>
            <a:ext cx="368475" cy="2601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76F0BDC-5044-4DC9-AD1B-776824ABFC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411" y="5884469"/>
            <a:ext cx="2548914" cy="3037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64E5195-EA10-42B0-B620-E29BB305CE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76718" y="5864560"/>
            <a:ext cx="834334" cy="30374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08F3DD6-7036-4554-9666-A9054DEBBE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6390" y="6279312"/>
            <a:ext cx="262085" cy="33507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D31E73C-5E4F-4F41-84A8-7785E53F38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520" y="6352401"/>
            <a:ext cx="368475" cy="2601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9AC0E65-F0E9-4574-903C-782B262FB0E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5143" y="6325595"/>
            <a:ext cx="617472" cy="28690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2A2094A-29DF-4D85-8175-ACD2A05AC2D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3846" y="6295450"/>
            <a:ext cx="1865961" cy="362549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4D1FE67-C169-4BD9-91B7-2425A744EB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76718" y="6357982"/>
            <a:ext cx="834334" cy="3037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F0678406-7F1D-44A2-B7E6-7C6DACA0D7B5}"/>
                  </a:ext>
                </a:extLst>
              </p14:cNvPr>
              <p14:cNvContentPartPr/>
              <p14:nvPr/>
            </p14:nvContentPartPr>
            <p14:xfrm>
              <a:off x="88920" y="2749680"/>
              <a:ext cx="11786040" cy="344844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F0678406-7F1D-44A2-B7E6-7C6DACA0D7B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560" y="2740320"/>
                <a:ext cx="11804760" cy="346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866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6CF625-C3AC-4880-AA80-3F38C0E00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7" y="621771"/>
            <a:ext cx="4910650" cy="2147806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567D30AF-D412-4CA2-9266-BDD8DE098991}"/>
              </a:ext>
            </a:extLst>
          </p:cNvPr>
          <p:cNvGrpSpPr/>
          <p:nvPr/>
        </p:nvGrpSpPr>
        <p:grpSpPr>
          <a:xfrm>
            <a:off x="7411997" y="1410778"/>
            <a:ext cx="4635426" cy="5447222"/>
            <a:chOff x="7251774" y="1367568"/>
            <a:chExt cx="4635426" cy="5447222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1E76E4FF-96F3-4552-825C-ED93706E21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983"/>
            <a:stretch/>
          </p:blipFill>
          <p:spPr>
            <a:xfrm>
              <a:off x="7251774" y="1367568"/>
              <a:ext cx="4635426" cy="5447222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4219A4B3-AEE0-45AD-9EC9-FC0141EFC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51774" y="6490940"/>
              <a:ext cx="923925" cy="323850"/>
            </a:xfrm>
            <a:prstGeom prst="rect">
              <a:avLst/>
            </a:prstGeom>
          </p:spPr>
        </p:pic>
      </p:grpSp>
      <p:pic>
        <p:nvPicPr>
          <p:cNvPr id="45" name="图片 44">
            <a:extLst>
              <a:ext uri="{FF2B5EF4-FFF2-40B4-BE49-F238E27FC236}">
                <a16:creationId xmlns:a16="http://schemas.microsoft.com/office/drawing/2014/main" id="{C9381B0F-E3D4-43AE-9AA1-5A0A67B96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929" y="4074240"/>
            <a:ext cx="2946235" cy="816778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15B0FBB0-F2D4-46F2-B9BA-D247E9135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77" y="5081721"/>
            <a:ext cx="3024587" cy="534379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D1E7E3A-A3B6-41C2-8A24-ED0BE607CF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9304" y="2977165"/>
            <a:ext cx="2100923" cy="363847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412012F5-1ADA-4583-9D4B-72E15B9A4D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800" y="3390317"/>
            <a:ext cx="253094" cy="295276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77F70D68-04D6-4A41-A084-BA127A63A8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5733" y="4719265"/>
            <a:ext cx="3413526" cy="666782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CBC8AEEF-79C2-40AE-9967-591A0E3EFB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7907" y="3639312"/>
            <a:ext cx="3349179" cy="687878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4DFDC6B-7271-47C5-A559-8FA79E2941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2249" y="4400551"/>
            <a:ext cx="3444837" cy="294431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24C38B9B-0AD0-4F38-9C6A-43AC9DB95B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54011" y="5560524"/>
            <a:ext cx="251883" cy="32115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D797F083-F6A2-4A84-8088-E0E4754917B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3958" y="5773131"/>
            <a:ext cx="3189677" cy="650954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80A96E6B-5B8A-4511-9573-9CAB9FFABC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8873" y="6505649"/>
            <a:ext cx="3444837" cy="2944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0C528653-26F2-4624-94E1-8A5309A83338}"/>
                  </a:ext>
                </a:extLst>
              </p14:cNvPr>
              <p14:cNvContentPartPr/>
              <p14:nvPr/>
            </p14:nvContentPartPr>
            <p14:xfrm>
              <a:off x="184320" y="730080"/>
              <a:ext cx="11049120" cy="576000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0C528653-26F2-4624-94E1-8A5309A8333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4960" y="720720"/>
                <a:ext cx="11067840" cy="577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008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6CF625-C3AC-4880-AA80-3F38C0E00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7" y="621771"/>
            <a:ext cx="4910650" cy="214780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97B6607-13F5-4AA2-8158-8141E062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2" t="14679"/>
          <a:stretch/>
        </p:blipFill>
        <p:spPr>
          <a:xfrm>
            <a:off x="8331200" y="1562600"/>
            <a:ext cx="3637871" cy="52374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406CE97-EBD9-4215-BF7E-B801738CB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13" y="3239325"/>
            <a:ext cx="2884488" cy="3793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5F1B2C4-EAA8-4CFA-902D-8CF99B7FCE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299" y="3237645"/>
            <a:ext cx="836295" cy="38271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A4AFD872-7A9C-49F8-A956-207EBCD4221C}"/>
              </a:ext>
            </a:extLst>
          </p:cNvPr>
          <p:cNvGrpSpPr/>
          <p:nvPr/>
        </p:nvGrpSpPr>
        <p:grpSpPr>
          <a:xfrm>
            <a:off x="1060135" y="3869415"/>
            <a:ext cx="3230202" cy="379349"/>
            <a:chOff x="222929" y="3788047"/>
            <a:chExt cx="3287856" cy="364557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AC6F7FD-7B9D-48AF-B2C6-3CD125AD8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2929" y="3801990"/>
              <a:ext cx="1737951" cy="30745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D90A34C1-975D-400B-8339-629A6E790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1545" y="3788047"/>
              <a:ext cx="1539240" cy="364557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3678A255-8244-4013-BB5A-37D1001E4B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2299" y="3788694"/>
            <a:ext cx="915988" cy="41516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7BDDACC-4626-4774-B126-F2E8A457D4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967" y="4402297"/>
            <a:ext cx="6546533" cy="15064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A1AF6F42-2938-4497-9FE4-DE93547639EB}"/>
                  </a:ext>
                </a:extLst>
              </p14:cNvPr>
              <p14:cNvContentPartPr/>
              <p14:nvPr/>
            </p14:nvContentPartPr>
            <p14:xfrm>
              <a:off x="260280" y="685800"/>
              <a:ext cx="11843280" cy="531540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A1AF6F42-2938-4497-9FE4-DE93547639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0920" y="676440"/>
                <a:ext cx="11862000" cy="533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584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38200" y="758047"/>
            <a:ext cx="10515600" cy="482947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B766DAC-06D2-4751-89F2-2B6D31500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8" y="1240994"/>
            <a:ext cx="5658640" cy="27531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D29D64D-E550-4363-BC75-A3CA7F0CA4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4"/>
          <a:stretch/>
        </p:blipFill>
        <p:spPr>
          <a:xfrm>
            <a:off x="4726553" y="3208674"/>
            <a:ext cx="7328829" cy="34295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27AA62AE-B19C-47CC-9D8E-1DC22CAB24B1}"/>
                  </a:ext>
                </a:extLst>
              </p14:cNvPr>
              <p14:cNvContentPartPr/>
              <p14:nvPr/>
            </p14:nvContentPartPr>
            <p14:xfrm>
              <a:off x="1898640" y="2127240"/>
              <a:ext cx="6877440" cy="131472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27AA62AE-B19C-47CC-9D8E-1DC22CAB24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9280" y="2117880"/>
                <a:ext cx="6896160" cy="133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8035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15702</TotalTime>
  <Words>900</Words>
  <Application>Microsoft Office PowerPoint</Application>
  <PresentationFormat>宽屏</PresentationFormat>
  <Paragraphs>66</Paragraphs>
  <Slides>13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Introduction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yin yabo</cp:lastModifiedBy>
  <cp:revision>1670</cp:revision>
  <dcterms:created xsi:type="dcterms:W3CDTF">2017-04-22T07:59:00Z</dcterms:created>
  <dcterms:modified xsi:type="dcterms:W3CDTF">2021-12-05T10:03:20Z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